
<file path=[Content_Types].xml><?xml version="1.0" encoding="utf-8"?>
<Types xmlns="http://schemas.openxmlformats.org/package/2006/content-types">
  <Override PartName="/ppt/slideMasters/slideMaster3.xml" ContentType="application/vnd.openxmlformats-officedocument.presentationml.slideMaster+xml"/>
  <Override PartName="/ppt/slideLayouts/slideLayout57.xml" ContentType="application/vnd.openxmlformats-officedocument.presentationml.slideLayout+xml"/>
  <Override PartName="/ppt/theme/theme5.xml" ContentType="application/vnd.openxmlformats-officedocument.theme+xml"/>
  <Override PartName="/ppt/slideLayouts/slideLayout157.xml" ContentType="application/vnd.openxmlformats-officedocument.presentationml.slideLayout+xml"/>
  <Override PartName="/ppt/notesSlides/notesSlide2.xml" ContentType="application/vnd.openxmlformats-officedocument.presentationml.notesSlide+xml"/>
  <Override PartName="/ppt/slideLayouts/slideLayout46.xml" ContentType="application/vnd.openxmlformats-officedocument.presentationml.slideLayout+xml"/>
  <Override PartName="/ppt/slideLayouts/slideLayout93.xml" ContentType="application/vnd.openxmlformats-officedocument.presentationml.slideLayout+xml"/>
  <Override PartName="/ppt/slideLayouts/slideLayout135.xml" ContentType="application/vnd.openxmlformats-officedocument.presentationml.slideLayout+xml"/>
  <Override PartName="/ppt/slideLayouts/slideLayout146.xml" ContentType="application/vnd.openxmlformats-officedocument.presentationml.slideLayout+xml"/>
  <Override PartName="/ppt/slides/slide25.xml" ContentType="application/vnd.openxmlformats-officedocument.presentationml.slid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82.xml" ContentType="application/vnd.openxmlformats-officedocument.presentationml.slideLayout+xml"/>
  <Override PartName="/ppt/slideLayouts/slideLayout124.xml" ContentType="application/vnd.openxmlformats-officedocument.presentationml.slideLayout+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60.xml" ContentType="application/vnd.openxmlformats-officedocument.presentationml.slideLayout+xml"/>
  <Override PartName="/ppt/slideLayouts/slideLayout71.xml" ContentType="application/vnd.openxmlformats-officedocument.presentationml.slideLayout+xml"/>
  <Override PartName="/ppt/slideLayouts/slideLayout113.xml" ContentType="application/vnd.openxmlformats-officedocument.presentationml.slideLayout+xml"/>
  <Override PartName="/ppt/slideLayouts/slideLayout160.xml" ContentType="application/vnd.openxmlformats-officedocument.presentationml.slideLayout+xml"/>
  <Override PartName="/ppt/tableStyles.xml" ContentType="application/vnd.openxmlformats-officedocument.presentationml.tableStyles+xml"/>
  <Override PartName="/ppt/slideLayouts/slideLayout102.xml" ContentType="application/vnd.openxmlformats-officedocument.presentationml.slideLayout+xml"/>
  <Override PartName="/ppt/slideMasters/slideMaster8.xml" ContentType="application/vnd.openxmlformats-officedocument.presentationml.slideMaster+xml"/>
  <Default Extension="xlsx" ContentType="application/vnd.openxmlformats-officedocument.spreadsheetml.sheet"/>
  <Override PartName="/ppt/notesSlides/notesSlide7.xml" ContentType="application/vnd.openxmlformats-officedocument.presentationml.notesSlide+xml"/>
  <Override PartName="/ppt/slideLayouts/slideLayout87.xml" ContentType="application/vnd.openxmlformats-officedocument.presentationml.slideLayout+xml"/>
  <Override PartName="/ppt/slideLayouts/slideLayout98.xml" ContentType="application/vnd.openxmlformats-officedocument.presentationml.slideLayout+xml"/>
  <Override PartName="/ppt/theme/theme10.xml" ContentType="application/vnd.openxmlformats-officedocument.theme+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76.xml" ContentType="application/vnd.openxmlformats-officedocument.presentationml.slideLayout+xml"/>
  <Override PartName="/ppt/slideLayouts/slideLayout118.xml" ContentType="application/vnd.openxmlformats-officedocument.presentationml.slideLayout+xml"/>
  <Override PartName="/ppt/slideLayouts/slideLayout129.xml" ContentType="application/vnd.openxmlformats-officedocument.presentationml.slideLayout+xml"/>
  <Override PartName="/ppt/slideLayouts/slideLayout165.xml" ContentType="application/vnd.openxmlformats-officedocument.presentationml.slideLayout+xml"/>
  <Default Extension="png" ContentType="image/png"/>
  <Override PartName="/ppt/slides/slide26.xml" ContentType="application/vnd.openxmlformats-officedocument.presentationml.slide+xml"/>
  <Override PartName="/ppt/presProps.xml" ContentType="application/vnd.openxmlformats-officedocument.presentationml.presProps+xml"/>
  <Override PartName="/ppt/slideLayouts/slideLayout18.xml" ContentType="application/vnd.openxmlformats-officedocument.presentationml.slideLayout+xml"/>
  <Override PartName="/ppt/theme/theme2.xml" ContentType="application/vnd.openxmlformats-officedocument.theme+xml"/>
  <Override PartName="/ppt/slideLayouts/slideLayout36.xml" ContentType="application/vnd.openxmlformats-officedocument.presentationml.slideLayout+xml"/>
  <Override PartName="/ppt/slideLayouts/slideLayout47.xml" ContentType="application/vnd.openxmlformats-officedocument.presentationml.slideLayout+xml"/>
  <Override PartName="/ppt/slideLayouts/slideLayout65.xml" ContentType="application/vnd.openxmlformats-officedocument.presentationml.slideLayout+xml"/>
  <Override PartName="/ppt/slideLayouts/slideLayout83.xml" ContentType="application/vnd.openxmlformats-officedocument.presentationml.slideLayout+xml"/>
  <Override PartName="/ppt/slideLayouts/slideLayout94.xml" ContentType="application/vnd.openxmlformats-officedocument.presentationml.slideLayout+xml"/>
  <Override PartName="/ppt/slideLayouts/slideLayout107.xml" ContentType="application/vnd.openxmlformats-officedocument.presentationml.slideLayout+xml"/>
  <Override PartName="/ppt/slideLayouts/slideLayout136.xml" ContentType="application/vnd.openxmlformats-officedocument.presentationml.slideLayout+xml"/>
  <Override PartName="/ppt/slideLayouts/slideLayout154.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72.xml" ContentType="application/vnd.openxmlformats-officedocument.presentationml.slideLayout+xml"/>
  <Override PartName="/ppt/slideLayouts/slideLayout90.xml" ContentType="application/vnd.openxmlformats-officedocument.presentationml.slideLayout+xml"/>
  <Override PartName="/ppt/slideLayouts/slideLayout114.xml" ContentType="application/vnd.openxmlformats-officedocument.presentationml.slideLayout+xml"/>
  <Override PartName="/ppt/slideLayouts/slideLayout125.xml" ContentType="application/vnd.openxmlformats-officedocument.presentationml.slideLayout+xml"/>
  <Override PartName="/ppt/slideLayouts/slideLayout143.xml" ContentType="application/vnd.openxmlformats-officedocument.presentationml.slideLayout+xml"/>
  <Override PartName="/ppt/slideLayouts/slideLayout161.xml" ContentType="application/vnd.openxmlformats-officedocument.presentationml.slideLayout+xml"/>
  <Override PartName="/ppt/presentation.xml" ContentType="application/vnd.openxmlformats-officedocument.presentationml.presentation.main+xml"/>
  <Override PartName="/ppt/slides/slide22.xml" ContentType="application/vnd.openxmlformats-officedocument.presentationml.slide+xml"/>
  <Override PartName="/ppt/slideLayouts/slideLayout14.xml" ContentType="application/vnd.openxmlformats-officedocument.presentationml.slideLayout+xml"/>
  <Override PartName="/ppt/slideLayouts/slideLayout32.xml" ContentType="application/vnd.openxmlformats-officedocument.presentationml.slideLayout+xml"/>
  <Override PartName="/ppt/slideLayouts/slideLayout61.xml" ContentType="application/vnd.openxmlformats-officedocument.presentationml.slideLayout+xml"/>
  <Override PartName="/ppt/slideLayouts/slideLayout103.xml" ContentType="application/vnd.openxmlformats-officedocument.presentationml.slideLayout+xml"/>
  <Override PartName="/ppt/slideLayouts/slideLayout132.xml" ContentType="application/vnd.openxmlformats-officedocument.presentationml.slideLayout+xml"/>
  <Override PartName="/ppt/slideLayouts/slideLayout150.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Layouts/slideLayout21.xml" ContentType="application/vnd.openxmlformats-officedocument.presentationml.slideLayout+xml"/>
  <Override PartName="/ppt/slideLayouts/slideLayout50.xml" ContentType="application/vnd.openxmlformats-officedocument.presentationml.slideLayout+xml"/>
  <Override PartName="/ppt/slideLayouts/slideLayout110.xml" ContentType="application/vnd.openxmlformats-officedocument.presentationml.slideLayout+xml"/>
  <Override PartName="/ppt/slideLayouts/slideLayout121.xml" ContentType="application/vnd.openxmlformats-officedocument.presentationml.slideLayout+xml"/>
  <Override PartName="/ppt/notesSlides/notesSlide13.xml" ContentType="application/vnd.openxmlformats-officedocument.presentationml.notesSlide+xml"/>
  <Override PartName="/ppt/slideMasters/slideMaster9.xml" ContentType="application/vnd.openxmlformats-officedocument.presentationml.slideMaster+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slideLayouts/slideLayout99.xml" ContentType="application/vnd.openxmlformats-officedocument.presentationml.slideLayout+xml"/>
  <Override PartName="/ppt/slideMasters/slideMaster5.xml" ContentType="application/vnd.openxmlformats-officedocument.presentationml.slideMaster+xml"/>
  <Override PartName="/ppt/slideLayouts/slideLayout59.xml" ContentType="application/vnd.openxmlformats-officedocument.presentationml.slideLayout+xml"/>
  <Override PartName="/ppt/slideLayouts/slideLayout88.xml" ContentType="application/vnd.openxmlformats-officedocument.presentationml.slideLayout+xml"/>
  <Override PartName="/ppt/theme/theme7.xml" ContentType="application/vnd.openxmlformats-officedocument.theme+xml"/>
  <Override PartName="/ppt/slideLayouts/slideLayout159.xml" ContentType="application/vnd.openxmlformats-officedocument.presentationml.slideLayout+xml"/>
  <Override PartName="/ppt/theme/theme11.xml" ContentType="application/vnd.openxmlformats-officedocument.them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slideLayouts/slideLayout95.xml" ContentType="application/vnd.openxmlformats-officedocument.presentationml.slideLayout+xml"/>
  <Override PartName="/ppt/slideLayouts/slideLayout119.xml" ContentType="application/vnd.openxmlformats-officedocument.presentationml.slideLayout+xml"/>
  <Override PartName="/ppt/slideLayouts/slideLayout137.xml" ContentType="application/vnd.openxmlformats-officedocument.presentationml.slideLayout+xml"/>
  <Override PartName="/ppt/slideLayouts/slideLayout148.xml" ContentType="application/vnd.openxmlformats-officedocument.presentationml.slideLayout+xml"/>
  <Override PartName="/ppt/slideLayouts/slideLayout166.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55.xml" ContentType="application/vnd.openxmlformats-officedocument.presentationml.slideLayout+xml"/>
  <Override PartName="/ppt/slideLayouts/slideLayout84.xml" ContentType="application/vnd.openxmlformats-officedocument.presentationml.slideLayout+xml"/>
  <Override PartName="/ppt/slideLayouts/slideLayout108.xml" ContentType="application/vnd.openxmlformats-officedocument.presentationml.slideLayout+xml"/>
  <Override PartName="/ppt/slideLayouts/slideLayout126.xml" ContentType="application/vnd.openxmlformats-officedocument.presentationml.slideLayout+xml"/>
  <Override PartName="/ppt/slideLayouts/slideLayout155.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slideLayouts/slideLayout62.xml" ContentType="application/vnd.openxmlformats-officedocument.presentationml.slideLayout+xml"/>
  <Override PartName="/ppt/slideLayouts/slideLayout73.xml" ContentType="application/vnd.openxmlformats-officedocument.presentationml.slideLayout+xml"/>
  <Override PartName="/ppt/slideLayouts/slideLayout91.xml" ContentType="application/vnd.openxmlformats-officedocument.presentationml.slideLayout+xml"/>
  <Override PartName="/ppt/slideLayouts/slideLayout115.xml" ContentType="application/vnd.openxmlformats-officedocument.presentationml.slideLayout+xml"/>
  <Override PartName="/ppt/slideLayouts/slideLayout133.xml" ContentType="application/vnd.openxmlformats-officedocument.presentationml.slideLayout+xml"/>
  <Override PartName="/ppt/slideLayouts/slideLayout144.xml" ContentType="application/vnd.openxmlformats-officedocument.presentationml.slideLayout+xml"/>
  <Override PartName="/ppt/slideLayouts/slideLayout162.xml" ContentType="application/vnd.openxmlformats-officedocument.presentationml.slideLayout+xml"/>
  <Default Extension="rels" ContentType="application/vnd.openxmlformats-package.relationships+xml"/>
  <Override PartName="/ppt/slides/slide23.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Layouts/slideLayout80.xml" ContentType="application/vnd.openxmlformats-officedocument.presentationml.slideLayout+xml"/>
  <Override PartName="/ppt/slideLayouts/slideLayout104.xml" ContentType="application/vnd.openxmlformats-officedocument.presentationml.slideLayout+xml"/>
  <Override PartName="/ppt/slideLayouts/slideLayout122.xml" ContentType="application/vnd.openxmlformats-officedocument.presentationml.slideLayout+xml"/>
  <Override PartName="/ppt/slideLayouts/slideLayout140.xml" ContentType="application/vnd.openxmlformats-officedocument.presentationml.slideLayout+xml"/>
  <Override PartName="/ppt/slideLayouts/slideLayout151.xml" ContentType="application/vnd.openxmlformats-officedocument.presentationml.slideLayout+xml"/>
  <Override PartName="/ppt/slides/slide12.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slideLayouts/slideLayout111.xml" ContentType="application/vnd.openxmlformats-officedocument.presentationml.slideLayout+xml"/>
  <Override PartName="/ppt/notesSlides/notesSlide14.xml" ContentType="application/vnd.openxmlformats-officedocument.presentationml.notesSlide+xml"/>
  <Override PartName="/ppt/slideLayouts/slideLayout100.xml" ContentType="application/vnd.openxmlformats-officedocument.presentationml.slideLayout+xml"/>
  <Override PartName="/ppt/notesSlides/notesSlide9.xml" ContentType="application/vnd.openxmlformats-officedocument.presentationml.notesSlide+xml"/>
  <Override PartName="/ppt/slideMasters/slideMaster6.xml" ContentType="application/vnd.openxmlformats-officedocument.presentationml.slideMaster+xml"/>
  <Override PartName="/ppt/slideLayouts/slideLayout89.xml" ContentType="application/vnd.openxmlformats-officedocument.presentationml.slideLayout+xml"/>
  <Override PartName="/ppt/theme/theme8.xml" ContentType="application/vnd.openxmlformats-officedocument.theme+xml"/>
  <Override PartName="/ppt/notesSlides/notesSlide10.xml" ContentType="application/vnd.openxmlformats-officedocument.presentationml.notesSlide+xml"/>
  <Override PartName="/ppt/slides/slide7.xml" ContentType="application/vnd.openxmlformats-officedocument.presentationml.slide+xml"/>
  <Override PartName="/ppt/slideLayouts/slideLayout9.xml" ContentType="application/vnd.openxmlformats-officedocument.presentationml.slideLayout+xml"/>
  <Override PartName="/ppt/slideLayouts/slideLayout78.xml" ContentType="application/vnd.openxmlformats-officedocument.presentationml.slideLayout+xml"/>
  <Override PartName="/ppt/slideLayouts/slideLayout149.xml" ContentType="application/vnd.openxmlformats-officedocument.presentationml.slideLayout+xml"/>
  <Override PartName="/ppt/notesSlides/notesSlide5.xml" ContentType="application/vnd.openxmlformats-officedocument.presentationml.notesSlide+xml"/>
  <Override PartName="/ppt/charts/chart1.xml" ContentType="application/vnd.openxmlformats-officedocument.drawingml.chart+xml"/>
  <Override PartName="/ppt/slideMasters/slideMaster2.xml" ContentType="application/vnd.openxmlformats-officedocument.presentationml.slideMaster+xml"/>
  <Override PartName="/ppt/slides/slide28.xml" ContentType="application/vnd.openxmlformats-officedocument.presentationml.slide+xml"/>
  <Override PartName="/ppt/slideLayouts/slideLayout38.xml" ContentType="application/vnd.openxmlformats-officedocument.presentationml.slideLayout+xml"/>
  <Override PartName="/ppt/slideLayouts/slideLayout49.xml" ContentType="application/vnd.openxmlformats-officedocument.presentationml.slideLayout+xml"/>
  <Override PartName="/ppt/slideLayouts/slideLayout67.xml" ContentType="application/vnd.openxmlformats-officedocument.presentationml.slideLayout+xml"/>
  <Override PartName="/ppt/theme/theme4.xml" ContentType="application/vnd.openxmlformats-officedocument.theme+xml"/>
  <Override PartName="/ppt/slideLayouts/slideLayout85.xml" ContentType="application/vnd.openxmlformats-officedocument.presentationml.slideLayout+xml"/>
  <Override PartName="/ppt/slideLayouts/slideLayout96.xml" ContentType="application/vnd.openxmlformats-officedocument.presentationml.slideLayout+xml"/>
  <Override PartName="/ppt/slideLayouts/slideLayout109.xml" ContentType="application/vnd.openxmlformats-officedocument.presentationml.slideLayout+xml"/>
  <Override PartName="/ppt/slideLayouts/slideLayout138.xml" ContentType="application/vnd.openxmlformats-officedocument.presentationml.slideLayout+xml"/>
  <Override PartName="/ppt/slideLayouts/slideLayout156.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slideLayouts/slideLayout45.xml" ContentType="application/vnd.openxmlformats-officedocument.presentationml.slideLayout+xml"/>
  <Override PartName="/ppt/slideLayouts/slideLayout56.xml" ContentType="application/vnd.openxmlformats-officedocument.presentationml.slideLayout+xml"/>
  <Override PartName="/ppt/slideLayouts/slideLayout74.xml" ContentType="application/vnd.openxmlformats-officedocument.presentationml.slideLayout+xml"/>
  <Override PartName="/ppt/slideLayouts/slideLayout116.xml" ContentType="application/vnd.openxmlformats-officedocument.presentationml.slideLayout+xml"/>
  <Override PartName="/ppt/slideLayouts/slideLayout127.xml" ContentType="application/vnd.openxmlformats-officedocument.presentationml.slideLayout+xml"/>
  <Override PartName="/ppt/slideLayouts/slideLayout145.xml" ContentType="application/vnd.openxmlformats-officedocument.presentationml.slideLayout+xml"/>
  <Override PartName="/ppt/slideLayouts/slideLayout163.xml" ContentType="application/vnd.openxmlformats-officedocument.presentationml.slideLayout+xml"/>
  <Override PartName="/ppt/slides/slide24.xml" ContentType="application/vnd.openxmlformats-officedocument.presentationml.slide+xml"/>
  <Default Extension="jpeg" ContentType="image/jpeg"/>
  <Override PartName="/ppt/slideLayouts/slideLayout16.xml" ContentType="application/vnd.openxmlformats-officedocument.presentationml.slideLayout+xml"/>
  <Override PartName="/ppt/slideLayouts/slideLayout34.xml" ContentType="application/vnd.openxmlformats-officedocument.presentationml.slideLayout+xml"/>
  <Override PartName="/ppt/slideLayouts/slideLayout63.xml" ContentType="application/vnd.openxmlformats-officedocument.presentationml.slideLayout+xml"/>
  <Override PartName="/ppt/slideLayouts/slideLayout81.xml" ContentType="application/vnd.openxmlformats-officedocument.presentationml.slideLayout+xml"/>
  <Override PartName="/ppt/slideLayouts/slideLayout92.xml" ContentType="application/vnd.openxmlformats-officedocument.presentationml.slideLayout+xml"/>
  <Override PartName="/ppt/slideLayouts/slideLayout105.xml" ContentType="application/vnd.openxmlformats-officedocument.presentationml.slideLayout+xml"/>
  <Override PartName="/ppt/slideLayouts/slideLayout134.xml" ContentType="application/vnd.openxmlformats-officedocument.presentationml.slideLayout+xml"/>
  <Override PartName="/ppt/slideLayouts/slideLayout152.xml" ContentType="application/vnd.openxmlformats-officedocument.presentationml.slideLayout+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70.xml" ContentType="application/vnd.openxmlformats-officedocument.presentationml.slideLayout+xml"/>
  <Override PartName="/ppt/slideLayouts/slideLayout112.xml" ContentType="application/vnd.openxmlformats-officedocument.presentationml.slideLayout+xml"/>
  <Override PartName="/ppt/slideLayouts/slideLayout123.xml" ContentType="application/vnd.openxmlformats-officedocument.presentationml.slideLayout+xml"/>
  <Override PartName="/ppt/slideLayouts/slideLayout141.xml" ContentType="application/vnd.openxmlformats-officedocument.presentationml.slideLayout+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30.xml" ContentType="application/vnd.openxmlformats-officedocument.presentationml.slideLayout+xml"/>
  <Override PartName="/ppt/slideLayouts/slideLayout101.xml" ContentType="application/vnd.openxmlformats-officedocument.presentationml.slideLayout+xml"/>
  <Override PartName="/ppt/slideLayouts/slideLayout130.xml" ContentType="application/vnd.openxmlformats-officedocument.presentationml.slideLayout+xml"/>
  <Override PartName="/ppt/notesSlides/notesSlide11.xml" ContentType="application/vnd.openxmlformats-officedocument.presentationml.notesSlide+xml"/>
  <Override PartName="/ppt/slideMasters/slideMaster7.xml" ContentType="application/vnd.openxmlformats-officedocument.presentationml.slideMaster+xml"/>
  <Override PartName="/ppt/slideMasters/slideMaster10.xml" ContentType="application/vnd.openxmlformats-officedocument.presentationml.slideMaster+xml"/>
  <Override PartName="/ppt/theme/theme9.xml" ContentType="application/vnd.openxmlformats-officedocument.theme+xml"/>
  <Override PartName="/ppt/notesSlides/notesSlide6.xml" ContentType="application/vnd.openxmlformats-officedocument.presentationml.notesSlide+xml"/>
  <Override PartName="/ppt/slides/slide8.xml" ContentType="application/vnd.openxmlformats-officedocument.presentationml.slide+xml"/>
  <Override PartName="/ppt/slideLayouts/slideLayout68.xml" ContentType="application/vnd.openxmlformats-officedocument.presentationml.slideLayout+xml"/>
  <Override PartName="/ppt/slideLayouts/slideLayout79.xml" ContentType="application/vnd.openxmlformats-officedocument.presentationml.slideLayout+xml"/>
  <Override PartName="/ppt/slideLayouts/slideLayout97.xml" ContentType="application/vnd.openxmlformats-officedocument.presentationml.slideLayout+xml"/>
  <Override PartName="/ppt/slideLayouts/slideLayout139.xml" ContentType="application/vnd.openxmlformats-officedocument.presentationml.slideLayout+xml"/>
  <Override PartName="/ppt/slideLayouts/slideLayout39.xml" ContentType="application/vnd.openxmlformats-officedocument.presentationml.slideLayout+xml"/>
  <Override PartName="/ppt/slideLayouts/slideLayout86.xml" ContentType="application/vnd.openxmlformats-officedocument.presentationml.slideLayout+xml"/>
  <Override PartName="/ppt/slideLayouts/slideLayout128.xml" ContentType="application/vnd.openxmlformats-officedocument.presentationml.slideLayout+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slideLayouts/slideLayout117.xml" ContentType="application/vnd.openxmlformats-officedocument.presentationml.slideLayout+xml"/>
  <Override PartName="/ppt/slideLayouts/slideLayout164.xml" ContentType="application/vnd.openxmlformats-officedocument.presentationml.slideLayout+xml"/>
  <Override PartName="/ppt/theme/theme1.xml" ContentType="application/vnd.openxmlformats-officedocument.theme+xml"/>
  <Override PartName="/ppt/slideLayouts/slideLayout53.xml" ContentType="application/vnd.openxmlformats-officedocument.presentationml.slideLayout+xml"/>
  <Override PartName="/ppt/slideLayouts/slideLayout106.xml" ContentType="application/vnd.openxmlformats-officedocument.presentationml.slideLayout+xml"/>
  <Override PartName="/ppt/slideLayouts/slideLayout142.xml" ContentType="application/vnd.openxmlformats-officedocument.presentationml.slideLayout+xml"/>
  <Override PartName="/ppt/slideLayouts/slideLayout153.xml" ContentType="application/vnd.openxmlformats-officedocument.presentationml.slideLayout+xml"/>
  <Override PartName="/ppt/slideLayouts/slideLayout42.xml" ContentType="application/vnd.openxmlformats-officedocument.presentationml.slideLayout+xml"/>
  <Override PartName="/ppt/slideLayouts/slideLayout131.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120.xml" ContentType="application/vnd.openxmlformats-officedocument.presentationml.slideLayout+xml"/>
  <Override PartName="/ppt/notesSlides/notesSlide12.xml" ContentType="application/vnd.openxmlformats-officedocument.presentationml.notesSlide+xml"/>
  <Override PartName="/ppt/slideMasters/slideMaster4.xml" ContentType="application/vnd.openxmlformats-officedocument.presentationml.slideMaster+xml"/>
  <Override PartName="/ppt/slides/slide9.xml" ContentType="application/vnd.openxmlformats-officedocument.presentationml.slide+xml"/>
  <Override PartName="/ppt/viewProps.xml" ContentType="application/vnd.openxmlformats-officedocument.presentationml.viewProps+xml"/>
  <Override PartName="/ppt/slideLayouts/slideLayout69.xml" ContentType="application/vnd.openxmlformats-officedocument.presentationml.slideLayout+xml"/>
  <Override PartName="/ppt/theme/theme6.xml" ContentType="application/vnd.openxmlformats-officedocument.theme+xml"/>
  <Override PartName="/ppt/slideLayouts/slideLayout158.xml" ContentType="application/vnd.openxmlformats-officedocument.presentationml.slideLayout+xml"/>
  <Override PartName="/ppt/slideLayouts/slideLayout58.xml" ContentType="application/vnd.openxmlformats-officedocument.presentationml.slideLayout+xml"/>
  <Override PartName="/ppt/slideLayouts/slideLayout147.xml" ContentType="application/vnd.openxmlformats-officedocument.presentationml.slideLayout+xml"/>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4" r:id="rId2"/>
    <p:sldMasterId id="2147483683" r:id="rId3"/>
    <p:sldMasterId id="2147483702" r:id="rId4"/>
    <p:sldMasterId id="2147483722" r:id="rId5"/>
    <p:sldMasterId id="2147483742" r:id="rId6"/>
    <p:sldMasterId id="2147483762" r:id="rId7"/>
    <p:sldMasterId id="2147483782" r:id="rId8"/>
    <p:sldMasterId id="2147483802" r:id="rId9"/>
    <p:sldMasterId id="2147483822" r:id="rId10"/>
  </p:sldMasterIdLst>
  <p:notesMasterIdLst>
    <p:notesMasterId r:id="rId39"/>
  </p:notesMasterIdLst>
  <p:sldIdLst>
    <p:sldId id="264" r:id="rId11"/>
    <p:sldId id="287" r:id="rId12"/>
    <p:sldId id="289" r:id="rId13"/>
    <p:sldId id="288" r:id="rId14"/>
    <p:sldId id="298" r:id="rId15"/>
    <p:sldId id="267" r:id="rId16"/>
    <p:sldId id="290" r:id="rId17"/>
    <p:sldId id="291" r:id="rId18"/>
    <p:sldId id="292" r:id="rId19"/>
    <p:sldId id="293" r:id="rId20"/>
    <p:sldId id="294" r:id="rId21"/>
    <p:sldId id="269" r:id="rId22"/>
    <p:sldId id="295" r:id="rId23"/>
    <p:sldId id="297" r:id="rId24"/>
    <p:sldId id="296" r:id="rId25"/>
    <p:sldId id="299" r:id="rId26"/>
    <p:sldId id="300" r:id="rId27"/>
    <p:sldId id="301" r:id="rId28"/>
    <p:sldId id="302" r:id="rId29"/>
    <p:sldId id="303" r:id="rId30"/>
    <p:sldId id="304" r:id="rId31"/>
    <p:sldId id="305" r:id="rId32"/>
    <p:sldId id="306" r:id="rId33"/>
    <p:sldId id="307" r:id="rId34"/>
    <p:sldId id="309" r:id="rId35"/>
    <p:sldId id="310" r:id="rId36"/>
    <p:sldId id="312" r:id="rId37"/>
    <p:sldId id="308" r:id="rId38"/>
  </p:sldIdLst>
  <p:sldSz cx="12190413" cy="6858000"/>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310" autoAdjust="0"/>
  </p:normalViewPr>
  <p:slideViewPr>
    <p:cSldViewPr>
      <p:cViewPr>
        <p:scale>
          <a:sx n="66" d="100"/>
          <a:sy n="66" d="100"/>
        </p:scale>
        <p:origin x="-876" y="-174"/>
      </p:cViewPr>
      <p:guideLst>
        <p:guide orient="horz" pos="2160"/>
        <p:guide pos="384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9"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1.xml"/><Relationship Id="rId34" Type="http://schemas.openxmlformats.org/officeDocument/2006/relationships/slide" Target="slides/slide24.xml"/><Relationship Id="rId42" Type="http://schemas.openxmlformats.org/officeDocument/2006/relationships/theme" Target="theme/theme1.xml"/><Relationship Id="rId7" Type="http://schemas.openxmlformats.org/officeDocument/2006/relationships/slideMaster" Target="slideMasters/slideMaster7.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slide" Target="slides/slide28.xml"/><Relationship Id="rId2" Type="http://schemas.openxmlformats.org/officeDocument/2006/relationships/slideMaster" Target="slideMasters/slideMaster2.xml"/><Relationship Id="rId16" Type="http://schemas.openxmlformats.org/officeDocument/2006/relationships/slide" Target="slides/slide6.xml"/><Relationship Id="rId20" Type="http://schemas.openxmlformats.org/officeDocument/2006/relationships/slide" Target="slides/slide10.xml"/><Relationship Id="rId29" Type="http://schemas.openxmlformats.org/officeDocument/2006/relationships/slide" Target="slides/slide19.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slide" Target="slides/slide22.xml"/><Relationship Id="rId37" Type="http://schemas.openxmlformats.org/officeDocument/2006/relationships/slide" Target="slides/slide27.xml"/><Relationship Id="rId40"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slide" Target="slides/slide26.xml"/><Relationship Id="rId10" Type="http://schemas.openxmlformats.org/officeDocument/2006/relationships/slideMaster" Target="slideMasters/slideMaster10.xml"/><Relationship Id="rId19" Type="http://schemas.openxmlformats.org/officeDocument/2006/relationships/slide" Target="slides/slide9.xml"/><Relationship Id="rId31" Type="http://schemas.openxmlformats.org/officeDocument/2006/relationships/slide" Target="slides/slide2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slide" Target="slides/slide25.xml"/><Relationship Id="rId43"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id-ID"/>
  <c:style val="34"/>
  <c:chart>
    <c:title>
      <c:layout/>
    </c:title>
    <c:view3D>
      <c:rotX val="40"/>
      <c:rotY val="150"/>
      <c:perspective val="60"/>
    </c:view3D>
    <c:plotArea>
      <c:layout/>
      <c:pie3DChart>
        <c:varyColors val="1"/>
        <c:ser>
          <c:idx val="0"/>
          <c:order val="0"/>
          <c:tx>
            <c:strRef>
              <c:f>Sheet1!$B$1</c:f>
              <c:strCache>
                <c:ptCount val="1"/>
                <c:pt idx="0">
                  <c:v>Dalam Dunia kerja</c:v>
                </c:pt>
              </c:strCache>
            </c:strRef>
          </c:tx>
          <c:dLbls>
            <c:showCatName val="1"/>
            <c:showPercent val="1"/>
            <c:showLeaderLines val="1"/>
          </c:dLbls>
          <c:cat>
            <c:strRef>
              <c:f>Sheet1!$A$2:$A$5</c:f>
              <c:strCache>
                <c:ptCount val="3"/>
                <c:pt idx="0">
                  <c:v>Knowlade</c:v>
                </c:pt>
                <c:pt idx="1">
                  <c:v>Skill</c:v>
                </c:pt>
                <c:pt idx="2">
                  <c:v>Attitude</c:v>
                </c:pt>
              </c:strCache>
            </c:strRef>
          </c:cat>
          <c:val>
            <c:numRef>
              <c:f>Sheet1!$B$2:$B$5</c:f>
              <c:numCache>
                <c:formatCode>General</c:formatCode>
                <c:ptCount val="4"/>
                <c:pt idx="0">
                  <c:v>1</c:v>
                </c:pt>
                <c:pt idx="1">
                  <c:v>1</c:v>
                </c:pt>
                <c:pt idx="2">
                  <c:v>8</c:v>
                </c:pt>
              </c:numCache>
            </c:numRef>
          </c:val>
        </c:ser>
        <c:dLbls>
          <c:showCatName val="1"/>
          <c:showPercent val="1"/>
        </c:dLbls>
      </c:pie3DChart>
    </c:plotArea>
    <c:plotVisOnly val="1"/>
  </c:chart>
  <c:spPr>
    <a:scene3d>
      <a:camera prst="orthographicFront"/>
      <a:lightRig rig="threePt" dir="t"/>
    </a:scene3d>
    <a:sp3d prstMaterial="plastic"/>
  </c:spPr>
  <c:txPr>
    <a:bodyPr/>
    <a:lstStyle/>
    <a:p>
      <a:pPr>
        <a:defRPr sz="1800"/>
      </a:pPr>
      <a:endParaRPr lang="id-ID"/>
    </a:p>
  </c:txPr>
  <c:externalData r:id="rId1"/>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A0A2FA3-82F2-473E-853F-81C4A4707DF3}" type="datetimeFigureOut">
              <a:rPr lang="id-ID" smtClean="0"/>
              <a:pPr/>
              <a:t>25/03/2021</a:t>
            </a:fld>
            <a:endParaRPr lang="id-ID"/>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DEE29DF-7C17-49F6-8D76-68F36C6322CE}" type="slidenum">
              <a:rPr lang="id-ID" smtClean="0"/>
              <a:pPr/>
              <a:t>‹#›</a:t>
            </a:fld>
            <a:endParaRPr lang="id-ID"/>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id-ID" dirty="0" smtClean="0"/>
              <a:t>Kn kalian sudah</a:t>
            </a:r>
            <a:r>
              <a:rPr lang="id-ID" baseline="0" dirty="0" smtClean="0"/>
              <a:t> kenal saya, maka, sekarang saya mau kenal kalian. Siap-siap ya..</a:t>
            </a:r>
            <a:endParaRPr lang="id-ID" dirty="0" smtClean="0"/>
          </a:p>
          <a:p>
            <a:r>
              <a:rPr lang="id-ID" dirty="0" smtClean="0"/>
              <a:t>Adek-adek</a:t>
            </a:r>
            <a:r>
              <a:rPr lang="id-ID" baseline="0" dirty="0" smtClean="0"/>
              <a:t> semua, saya punya sedikit cerita. </a:t>
            </a:r>
          </a:p>
          <a:p>
            <a:endParaRPr lang="id-ID" baseline="0" dirty="0" smtClean="0"/>
          </a:p>
          <a:p>
            <a:r>
              <a:rPr lang="id-ID" baseline="0" dirty="0" smtClean="0"/>
              <a:t>Tulis nama-nama tadi, gunakan sebagai contoh.</a:t>
            </a:r>
            <a:endParaRPr lang="id-ID" dirty="0" smtClean="0"/>
          </a:p>
          <a:p>
            <a:endParaRPr lang="id-ID" dirty="0"/>
          </a:p>
        </p:txBody>
      </p:sp>
      <p:sp>
        <p:nvSpPr>
          <p:cNvPr id="4" name="Slide Number Placeholder 3"/>
          <p:cNvSpPr>
            <a:spLocks noGrp="1"/>
          </p:cNvSpPr>
          <p:nvPr>
            <p:ph type="sldNum" sz="quarter" idx="10"/>
          </p:nvPr>
        </p:nvSpPr>
        <p:spPr/>
        <p:txBody>
          <a:bodyPr/>
          <a:lstStyle/>
          <a:p>
            <a:fld id="{1DEE29DF-7C17-49F6-8D76-68F36C6322CE}" type="slidenum">
              <a:rPr lang="id-ID" smtClean="0"/>
              <a:pPr/>
              <a:t>3</a:t>
            </a:fld>
            <a:endParaRPr lang="id-ID"/>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r>
              <a:rPr lang="id-ID" dirty="0" smtClean="0"/>
              <a:t>Hari ini kita akan belajar tentang</a:t>
            </a:r>
            <a:r>
              <a:rPr lang="id-ID" baseline="0" dirty="0" smtClean="0"/>
              <a:t> attitude. Tidak hanya dalam dunia kerja yang akan kalian hadapi nanti tapi secara keseluruhan, secara general, karena memang attitude itu bahasa universal, semua orang bisa mengetahuinya. Loh, kog bisa? Iya. Saya langsung kasih contoh ya. Kalian, kalo jajan di abang jual bakso. Yang satu suka senyum, ramah. Terus penjual yang satunya galak, wajah sangar tanpa senyum, judes. Kalian pilih yang mana?</a:t>
            </a:r>
          </a:p>
          <a:p>
            <a:endParaRPr lang="id-ID" dirty="0" smtClean="0"/>
          </a:p>
          <a:p>
            <a:endParaRPr lang="id-ID" dirty="0"/>
          </a:p>
        </p:txBody>
      </p:sp>
      <p:sp>
        <p:nvSpPr>
          <p:cNvPr id="4" name="Slide Number Placeholder 3"/>
          <p:cNvSpPr>
            <a:spLocks noGrp="1"/>
          </p:cNvSpPr>
          <p:nvPr>
            <p:ph type="sldNum" sz="quarter" idx="10"/>
          </p:nvPr>
        </p:nvSpPr>
        <p:spPr/>
        <p:txBody>
          <a:bodyPr/>
          <a:lstStyle/>
          <a:p>
            <a:fld id="{1DEE29DF-7C17-49F6-8D76-68F36C6322CE}" type="slidenum">
              <a:rPr lang="id-ID" smtClean="0"/>
              <a:pPr/>
              <a:t>4</a:t>
            </a:fld>
            <a:endParaRPr lang="id-ID"/>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id-ID" dirty="0" smtClean="0"/>
              <a:t>Rapid test dulu.</a:t>
            </a:r>
            <a:endParaRPr lang="id-ID" dirty="0"/>
          </a:p>
        </p:txBody>
      </p:sp>
      <p:sp>
        <p:nvSpPr>
          <p:cNvPr id="4" name="Slide Number Placeholder 3"/>
          <p:cNvSpPr>
            <a:spLocks noGrp="1"/>
          </p:cNvSpPr>
          <p:nvPr>
            <p:ph type="sldNum" sz="quarter" idx="10"/>
          </p:nvPr>
        </p:nvSpPr>
        <p:spPr/>
        <p:txBody>
          <a:bodyPr/>
          <a:lstStyle/>
          <a:p>
            <a:fld id="{1DEE29DF-7C17-49F6-8D76-68F36C6322CE}" type="slidenum">
              <a:rPr lang="id-ID" smtClean="0"/>
              <a:pPr/>
              <a:t>5</a:t>
            </a:fld>
            <a:endParaRPr lang="id-ID"/>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r>
              <a:rPr lang="id-ID" dirty="0" smtClean="0"/>
              <a:t>Kenapa kalian pilih yang pertama? Why? Begitulah attitude. Tanpa ditunjukan mana</a:t>
            </a:r>
            <a:r>
              <a:rPr lang="id-ID" baseline="0" dirty="0" smtClean="0"/>
              <a:t> yang baik, bagus kalian sudah mengetahuinya. Hebat kan.</a:t>
            </a:r>
          </a:p>
          <a:p>
            <a:r>
              <a:rPr lang="id-ID" baseline="0" dirty="0" smtClean="0"/>
              <a:t>Lantas kenapa kalian harus belajar tentang attitude? Kenapa attitude is everything? Segalanya? Seperti judul? Kenapa?</a:t>
            </a:r>
            <a:endParaRPr lang="id-ID" dirty="0"/>
          </a:p>
        </p:txBody>
      </p:sp>
      <p:sp>
        <p:nvSpPr>
          <p:cNvPr id="4" name="Slide Number Placeholder 3"/>
          <p:cNvSpPr>
            <a:spLocks noGrp="1"/>
          </p:cNvSpPr>
          <p:nvPr>
            <p:ph type="sldNum" sz="quarter" idx="10"/>
          </p:nvPr>
        </p:nvSpPr>
        <p:spPr/>
        <p:txBody>
          <a:bodyPr/>
          <a:lstStyle/>
          <a:p>
            <a:fld id="{1DEE29DF-7C17-49F6-8D76-68F36C6322CE}" type="slidenum">
              <a:rPr lang="id-ID" smtClean="0"/>
              <a:pPr/>
              <a:t>6</a:t>
            </a:fld>
            <a:endParaRPr lang="id-ID"/>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id-ID" dirty="0" smtClean="0"/>
              <a:t>Baik, sekarang saya punya</a:t>
            </a:r>
            <a:r>
              <a:rPr lang="id-ID" baseline="0" dirty="0" smtClean="0"/>
              <a:t> contoh. </a:t>
            </a:r>
            <a:br>
              <a:rPr lang="id-ID" baseline="0" dirty="0" smtClean="0"/>
            </a:br>
            <a:r>
              <a:rPr lang="id-ID" baseline="0" dirty="0" smtClean="0"/>
              <a:t>Pertama, ada seorang pria ganteng, anak orang kaya, seperti opa2 korea, tapi, dia pemarah, suka bohong, perilaku kasar, tidak punya sopan santun kepada orang tua.</a:t>
            </a:r>
          </a:p>
          <a:p>
            <a:endParaRPr lang="id-ID" dirty="0" smtClean="0"/>
          </a:p>
          <a:p>
            <a:r>
              <a:rPr lang="id-ID" dirty="0" smtClean="0"/>
              <a:t>Yang kedua, ada</a:t>
            </a:r>
            <a:r>
              <a:rPr lang="id-ID" baseline="0" dirty="0" smtClean="0"/>
              <a:t> yang kurang ganteng, bahkan jauh dibawah standar rata2, tapi dia pekerja keras, percaya diri bagus, sopan, selalu jujur, selalu menghormati siapapun tak hanya orang tua. </a:t>
            </a:r>
          </a:p>
          <a:p>
            <a:endParaRPr lang="id-ID" baseline="0" dirty="0" smtClean="0"/>
          </a:p>
          <a:p>
            <a:r>
              <a:rPr lang="id-ID" baseline="0" dirty="0" smtClean="0"/>
              <a:t>Kira-kira kalian suka yang mana..?</a:t>
            </a:r>
            <a:endParaRPr lang="id-ID" dirty="0" smtClean="0"/>
          </a:p>
          <a:p>
            <a:endParaRPr lang="id-ID" dirty="0"/>
          </a:p>
        </p:txBody>
      </p:sp>
      <p:sp>
        <p:nvSpPr>
          <p:cNvPr id="4" name="Slide Number Placeholder 3"/>
          <p:cNvSpPr>
            <a:spLocks noGrp="1"/>
          </p:cNvSpPr>
          <p:nvPr>
            <p:ph type="sldNum" sz="quarter" idx="10"/>
          </p:nvPr>
        </p:nvSpPr>
        <p:spPr/>
        <p:txBody>
          <a:bodyPr/>
          <a:lstStyle/>
          <a:p>
            <a:fld id="{1DEE29DF-7C17-49F6-8D76-68F36C6322CE}" type="slidenum">
              <a:rPr lang="id-ID" smtClean="0"/>
              <a:pPr/>
              <a:t>7</a:t>
            </a:fld>
            <a:endParaRPr lang="id-ID"/>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id-ID" dirty="0"/>
          </a:p>
        </p:txBody>
      </p:sp>
      <p:sp>
        <p:nvSpPr>
          <p:cNvPr id="4" name="Slide Number Placeholder 3"/>
          <p:cNvSpPr>
            <a:spLocks noGrp="1"/>
          </p:cNvSpPr>
          <p:nvPr>
            <p:ph type="sldNum" sz="quarter" idx="10"/>
          </p:nvPr>
        </p:nvSpPr>
        <p:spPr/>
        <p:txBody>
          <a:bodyPr/>
          <a:lstStyle/>
          <a:p>
            <a:fld id="{1DEE29DF-7C17-49F6-8D76-68F36C6322CE}" type="slidenum">
              <a:rPr lang="id-ID" smtClean="0"/>
              <a:pPr/>
              <a:t>8</a:t>
            </a:fld>
            <a:endParaRPr lang="id-ID"/>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id-ID" dirty="0"/>
          </a:p>
        </p:txBody>
      </p:sp>
      <p:sp>
        <p:nvSpPr>
          <p:cNvPr id="4" name="Slide Number Placeholder 3"/>
          <p:cNvSpPr>
            <a:spLocks noGrp="1"/>
          </p:cNvSpPr>
          <p:nvPr>
            <p:ph type="sldNum" sz="quarter" idx="10"/>
          </p:nvPr>
        </p:nvSpPr>
        <p:spPr/>
        <p:txBody>
          <a:bodyPr/>
          <a:lstStyle/>
          <a:p>
            <a:fld id="{1DEE29DF-7C17-49F6-8D76-68F36C6322CE}" type="slidenum">
              <a:rPr lang="id-ID" smtClean="0"/>
              <a:pPr/>
              <a:t>9</a:t>
            </a:fld>
            <a:endParaRPr lang="id-ID"/>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id-ID" dirty="0"/>
          </a:p>
        </p:txBody>
      </p:sp>
      <p:sp>
        <p:nvSpPr>
          <p:cNvPr id="4" name="Slide Number Placeholder 3"/>
          <p:cNvSpPr>
            <a:spLocks noGrp="1"/>
          </p:cNvSpPr>
          <p:nvPr>
            <p:ph type="sldNum" sz="quarter" idx="10"/>
          </p:nvPr>
        </p:nvSpPr>
        <p:spPr/>
        <p:txBody>
          <a:bodyPr/>
          <a:lstStyle/>
          <a:p>
            <a:fld id="{1DEE29DF-7C17-49F6-8D76-68F36C6322CE}" type="slidenum">
              <a:rPr lang="id-ID" smtClean="0"/>
              <a:pPr/>
              <a:t>11</a:t>
            </a:fld>
            <a:endParaRPr lang="id-ID"/>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id-ID" dirty="0" smtClean="0"/>
              <a:t>Itulah kenapa dek, yang namanya</a:t>
            </a:r>
            <a:r>
              <a:rPr lang="id-ID" baseline="0" dirty="0" smtClean="0"/>
              <a:t> sikap atau attitude itu jauh lebih baik di tata, di ajarkan sejak kecil sejak dini mungkin, jika kalian punya adek, silahkan ajari yang bagus-bagus. </a:t>
            </a:r>
          </a:p>
          <a:p>
            <a:r>
              <a:rPr lang="id-ID" baseline="0" dirty="0" smtClean="0"/>
              <a:t>Ada pribahasa, bahwa belajar di waktu tua seperti menulis diatas air, langsung hilang </a:t>
            </a:r>
          </a:p>
          <a:p>
            <a:r>
              <a:rPr lang="id-ID" baseline="0" dirty="0" smtClean="0"/>
              <a:t>Sedangkan belajar ketika waktu muda, seperti menulis di atas batu, awet.</a:t>
            </a:r>
            <a:endParaRPr lang="id-ID" dirty="0"/>
          </a:p>
        </p:txBody>
      </p:sp>
      <p:sp>
        <p:nvSpPr>
          <p:cNvPr id="4" name="Slide Number Placeholder 3"/>
          <p:cNvSpPr>
            <a:spLocks noGrp="1"/>
          </p:cNvSpPr>
          <p:nvPr>
            <p:ph type="sldNum" sz="quarter" idx="10"/>
          </p:nvPr>
        </p:nvSpPr>
        <p:spPr/>
        <p:txBody>
          <a:bodyPr/>
          <a:lstStyle/>
          <a:p>
            <a:fld id="{1DEE29DF-7C17-49F6-8D76-68F36C6322CE}" type="slidenum">
              <a:rPr lang="id-ID" smtClean="0"/>
              <a:pPr/>
              <a:t>12</a:t>
            </a:fld>
            <a:endParaRPr lang="id-ID"/>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id-ID" dirty="0" smtClean="0"/>
              <a:t>Nonton video</a:t>
            </a:r>
          </a:p>
          <a:p>
            <a:r>
              <a:rPr lang="id-ID" dirty="0" smtClean="0"/>
              <a:t>Yang</a:t>
            </a:r>
            <a:r>
              <a:rPr lang="id-ID" baseline="0" dirty="0" smtClean="0"/>
              <a:t> pekerja biasa.</a:t>
            </a:r>
          </a:p>
          <a:p>
            <a:endParaRPr lang="id-ID" dirty="0" smtClean="0"/>
          </a:p>
          <a:p>
            <a:endParaRPr lang="id-ID" dirty="0"/>
          </a:p>
        </p:txBody>
      </p:sp>
      <p:sp>
        <p:nvSpPr>
          <p:cNvPr id="4" name="Slide Number Placeholder 3"/>
          <p:cNvSpPr>
            <a:spLocks noGrp="1"/>
          </p:cNvSpPr>
          <p:nvPr>
            <p:ph type="sldNum" sz="quarter" idx="10"/>
          </p:nvPr>
        </p:nvSpPr>
        <p:spPr/>
        <p:txBody>
          <a:bodyPr/>
          <a:lstStyle/>
          <a:p>
            <a:fld id="{1DEE29DF-7C17-49F6-8D76-68F36C6322CE}" type="slidenum">
              <a:rPr lang="id-ID" smtClean="0"/>
              <a:pPr/>
              <a:t>13</a:t>
            </a:fld>
            <a:endParaRPr lang="id-ID"/>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d-ID" dirty="0" smtClean="0"/>
              <a:t>Menurut</a:t>
            </a:r>
            <a:r>
              <a:rPr lang="id-ID" baseline="0" dirty="0" smtClean="0"/>
              <a:t> kalian, attitude yang bagus itu yang mana..?</a:t>
            </a:r>
            <a:endParaRPr lang="id-ID" dirty="0" smtClean="0"/>
          </a:p>
          <a:p>
            <a:endParaRPr lang="id-ID" dirty="0"/>
          </a:p>
        </p:txBody>
      </p:sp>
      <p:sp>
        <p:nvSpPr>
          <p:cNvPr id="4" name="Slide Number Placeholder 3"/>
          <p:cNvSpPr>
            <a:spLocks noGrp="1"/>
          </p:cNvSpPr>
          <p:nvPr>
            <p:ph type="sldNum" sz="quarter" idx="10"/>
          </p:nvPr>
        </p:nvSpPr>
        <p:spPr/>
        <p:txBody>
          <a:bodyPr/>
          <a:lstStyle/>
          <a:p>
            <a:fld id="{1DEE29DF-7C17-49F6-8D76-68F36C6322CE}" type="slidenum">
              <a:rPr lang="id-ID" smtClean="0"/>
              <a:pPr/>
              <a:t>14</a:t>
            </a:fld>
            <a:endParaRPr lang="id-ID"/>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id-ID" dirty="0" smtClean="0"/>
              <a:t>Ketatnya perusahaan jepang.</a:t>
            </a:r>
            <a:r>
              <a:rPr lang="id-ID" baseline="0" dirty="0" smtClean="0"/>
              <a:t> Bawa baut satu biji saja. Besok sudah tidak berkerja lagi.</a:t>
            </a:r>
            <a:endParaRPr lang="id-ID" dirty="0"/>
          </a:p>
        </p:txBody>
      </p:sp>
      <p:sp>
        <p:nvSpPr>
          <p:cNvPr id="4" name="Slide Number Placeholder 3"/>
          <p:cNvSpPr>
            <a:spLocks noGrp="1"/>
          </p:cNvSpPr>
          <p:nvPr>
            <p:ph type="sldNum" sz="quarter" idx="10"/>
          </p:nvPr>
        </p:nvSpPr>
        <p:spPr/>
        <p:txBody>
          <a:bodyPr/>
          <a:lstStyle/>
          <a:p>
            <a:fld id="{1DEE29DF-7C17-49F6-8D76-68F36C6322CE}" type="slidenum">
              <a:rPr lang="id-ID" smtClean="0"/>
              <a:pPr/>
              <a:t>20</a:t>
            </a:fld>
            <a:endParaRPr lang="id-ID"/>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id-ID" dirty="0" smtClean="0"/>
              <a:t>Ketatnya perusahaan jepang.</a:t>
            </a:r>
            <a:r>
              <a:rPr lang="id-ID" baseline="0" dirty="0" smtClean="0"/>
              <a:t> Bawa baut satu biji saja. Besok sudah tidak berkerja lagi.</a:t>
            </a:r>
            <a:endParaRPr lang="id-ID" dirty="0"/>
          </a:p>
        </p:txBody>
      </p:sp>
      <p:sp>
        <p:nvSpPr>
          <p:cNvPr id="4" name="Slide Number Placeholder 3"/>
          <p:cNvSpPr>
            <a:spLocks noGrp="1"/>
          </p:cNvSpPr>
          <p:nvPr>
            <p:ph type="sldNum" sz="quarter" idx="10"/>
          </p:nvPr>
        </p:nvSpPr>
        <p:spPr/>
        <p:txBody>
          <a:bodyPr/>
          <a:lstStyle/>
          <a:p>
            <a:fld id="{1DEE29DF-7C17-49F6-8D76-68F36C6322CE}" type="slidenum">
              <a:rPr lang="id-ID" smtClean="0"/>
              <a:pPr/>
              <a:t>22</a:t>
            </a:fld>
            <a:endParaRPr lang="id-ID"/>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id-ID" dirty="0" smtClean="0"/>
              <a:t>Nonton video dokter.</a:t>
            </a:r>
          </a:p>
          <a:p>
            <a:r>
              <a:rPr lang="id-ID" dirty="0" smtClean="0"/>
              <a:t>Loh, kog harus berubah</a:t>
            </a:r>
            <a:r>
              <a:rPr lang="id-ID" baseline="0" dirty="0" smtClean="0"/>
              <a:t> pak..? Memangnya kami punya attitude yang buruk..? Tidak! Justru ini bisa membuat kalian bisa mengubah orang lain juga, contoh keluarga, jika ada yg kurang baik. Kalo sudah baik semua ya alhamdulillah.</a:t>
            </a:r>
            <a:endParaRPr lang="id-ID" dirty="0" smtClean="0"/>
          </a:p>
          <a:p>
            <a:endParaRPr lang="id-ID" dirty="0"/>
          </a:p>
        </p:txBody>
      </p:sp>
      <p:sp>
        <p:nvSpPr>
          <p:cNvPr id="4" name="Slide Number Placeholder 3"/>
          <p:cNvSpPr>
            <a:spLocks noGrp="1"/>
          </p:cNvSpPr>
          <p:nvPr>
            <p:ph type="sldNum" sz="quarter" idx="10"/>
          </p:nvPr>
        </p:nvSpPr>
        <p:spPr/>
        <p:txBody>
          <a:bodyPr/>
          <a:lstStyle/>
          <a:p>
            <a:fld id="{1DEE29DF-7C17-49F6-8D76-68F36C6322CE}" type="slidenum">
              <a:rPr lang="id-ID" smtClean="0"/>
              <a:pPr/>
              <a:t>23</a:t>
            </a:fld>
            <a:endParaRPr lang="id-ID"/>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4.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5.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6.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6.xml"/></Relationships>
</file>

<file path=ppt/slideLayouts/_rels/slideLayout9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6.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Master" Target="../slideMasters/slideMaster6.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6.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7.xml"/></Relationships>
</file>

<file path=ppt/slideLayouts/_rels/slideLayout1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7.xml"/></Relationships>
</file>

<file path=ppt/slideLayouts/_rels/slideLayout1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7.xml"/></Relationships>
</file>

<file path=ppt/slideLayouts/_rels/slideLayout1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Master" Target="../slideMasters/slideMaster7.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7.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8.xml"/></Relationships>
</file>

<file path=ppt/slideLayouts/_rels/slideLayout13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8.xml"/></Relationships>
</file>

<file path=ppt/slideLayouts/_rels/slideLayout13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8.xml"/></Relationships>
</file>

<file path=ppt/slideLayouts/_rels/slideLayout13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Master" Target="../slideMasters/slideMaster8.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8.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9.xml"/></Relationships>
</file>

<file path=ppt/slideLayouts/_rels/slideLayout14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9.xml"/></Relationships>
</file>

<file path=ppt/slideLayouts/_rels/slideLayout15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9.xml"/></Relationships>
</file>

<file path=ppt/slideLayouts/_rels/slideLayout15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Master" Target="../slideMasters/slideMaster9.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9.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Master" Target="../slideMasters/slideMaster10.xml"/></Relationships>
</file>

<file path=ppt/slideLayouts/_rels/slideLayout16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282" y="2130469"/>
            <a:ext cx="10361852" cy="1470025"/>
          </a:xfrm>
        </p:spPr>
        <p:txBody>
          <a:bodyPr/>
          <a:lstStyle/>
          <a:p>
            <a:r>
              <a:rPr lang="en-US" smtClean="0"/>
              <a:t>Click to edit Master title style</a:t>
            </a:r>
            <a:endParaRPr lang="id-ID"/>
          </a:p>
        </p:txBody>
      </p:sp>
      <p:sp>
        <p:nvSpPr>
          <p:cNvPr id="3" name="Subtitle 2"/>
          <p:cNvSpPr>
            <a:spLocks noGrp="1"/>
          </p:cNvSpPr>
          <p:nvPr>
            <p:ph type="subTitle" idx="1"/>
          </p:nvPr>
        </p:nvSpPr>
        <p:spPr>
          <a:xfrm>
            <a:off x="1828584" y="3886200"/>
            <a:ext cx="8533289"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id-ID"/>
          </a:p>
        </p:txBody>
      </p:sp>
      <p:sp>
        <p:nvSpPr>
          <p:cNvPr id="4" name="Date Placeholder 3"/>
          <p:cNvSpPr>
            <a:spLocks noGrp="1"/>
          </p:cNvSpPr>
          <p:nvPr>
            <p:ph type="dt" sz="half" idx="10"/>
          </p:nvPr>
        </p:nvSpPr>
        <p:spPr/>
        <p:txBody>
          <a:bodyPr/>
          <a:lstStyle/>
          <a:p>
            <a:fld id="{C94E6189-CEF4-4F41-9D33-15AEEEF4F428}" type="datetimeFigureOut">
              <a:rPr lang="id-ID" smtClean="0"/>
              <a:pPr/>
              <a:t>25/03/2021</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9494913-79E5-4AA0-A865-EBCD34293DF0}" type="slidenum">
              <a:rPr lang="id-ID" smtClean="0"/>
              <a:pPr/>
              <a:t>‹#›</a:t>
            </a:fld>
            <a:endParaRPr lang="id-I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C94E6189-CEF4-4F41-9D33-15AEEEF4F428}" type="datetimeFigureOut">
              <a:rPr lang="id-ID" smtClean="0"/>
              <a:pPr/>
              <a:t>25/03/2021</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9494913-79E5-4AA0-A865-EBCD34293DF0}" type="slidenum">
              <a:rPr lang="id-ID" smtClean="0"/>
              <a:pPr/>
              <a:t>‹#›</a:t>
            </a:fld>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2959" y="4406944"/>
            <a:ext cx="10361852"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962959" y="2906713"/>
            <a:ext cx="10361852"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94E6189-CEF4-4F41-9D33-15AEEEF4F428}" type="datetimeFigureOut">
              <a:rPr lang="id-ID" smtClean="0"/>
              <a:pPr/>
              <a:t>25/03/2021</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9494913-79E5-4AA0-A865-EBCD34293DF0}" type="slidenum">
              <a:rPr lang="id-ID" smtClean="0"/>
              <a:pPr/>
              <a:t>‹#›</a:t>
            </a:fld>
            <a:endParaRPr lang="id-I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609542" y="1600204"/>
            <a:ext cx="5384099"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6196794" y="1600204"/>
            <a:ext cx="5384099"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Date Placeholder 4"/>
          <p:cNvSpPr>
            <a:spLocks noGrp="1"/>
          </p:cNvSpPr>
          <p:nvPr>
            <p:ph type="dt" sz="half" idx="10"/>
          </p:nvPr>
        </p:nvSpPr>
        <p:spPr/>
        <p:txBody>
          <a:bodyPr/>
          <a:lstStyle/>
          <a:p>
            <a:fld id="{C94E6189-CEF4-4F41-9D33-15AEEEF4F428}" type="datetimeFigureOut">
              <a:rPr lang="id-ID" smtClean="0"/>
              <a:pPr/>
              <a:t>25/03/2021</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E9494913-79E5-4AA0-A865-EBCD34293DF0}" type="slidenum">
              <a:rPr lang="id-ID" smtClean="0"/>
              <a:pPr/>
              <a:t>‹#›</a:t>
            </a:fld>
            <a:endParaRPr lang="id-I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609521" y="1535113"/>
            <a:ext cx="5386216"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521" y="2174875"/>
            <a:ext cx="5386216"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6192561" y="1535113"/>
            <a:ext cx="538833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2561" y="2174875"/>
            <a:ext cx="538833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Date Placeholder 6"/>
          <p:cNvSpPr>
            <a:spLocks noGrp="1"/>
          </p:cNvSpPr>
          <p:nvPr>
            <p:ph type="dt" sz="half" idx="10"/>
          </p:nvPr>
        </p:nvSpPr>
        <p:spPr/>
        <p:txBody>
          <a:bodyPr/>
          <a:lstStyle/>
          <a:p>
            <a:fld id="{C94E6189-CEF4-4F41-9D33-15AEEEF4F428}" type="datetimeFigureOut">
              <a:rPr lang="id-ID" smtClean="0"/>
              <a:pPr/>
              <a:t>25/03/2021</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E9494913-79E5-4AA0-A865-EBCD34293DF0}" type="slidenum">
              <a:rPr lang="id-ID" smtClean="0"/>
              <a:pPr/>
              <a:t>‹#›</a:t>
            </a:fld>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Date Placeholder 2"/>
          <p:cNvSpPr>
            <a:spLocks noGrp="1"/>
          </p:cNvSpPr>
          <p:nvPr>
            <p:ph type="dt" sz="half" idx="10"/>
          </p:nvPr>
        </p:nvSpPr>
        <p:spPr/>
        <p:txBody>
          <a:bodyPr/>
          <a:lstStyle/>
          <a:p>
            <a:fld id="{C94E6189-CEF4-4F41-9D33-15AEEEF4F428}" type="datetimeFigureOut">
              <a:rPr lang="id-ID" smtClean="0"/>
              <a:pPr/>
              <a:t>25/03/2021</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E9494913-79E5-4AA0-A865-EBCD34293DF0}" type="slidenum">
              <a:rPr lang="id-ID" smtClean="0"/>
              <a:pPr/>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4E6189-CEF4-4F41-9D33-15AEEEF4F428}" type="datetimeFigureOut">
              <a:rPr lang="id-ID" smtClean="0"/>
              <a:pPr/>
              <a:t>25/03/2021</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E9494913-79E5-4AA0-A865-EBCD34293DF0}" type="slidenum">
              <a:rPr lang="id-ID" smtClean="0"/>
              <a:pPr/>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21" y="273050"/>
            <a:ext cx="4010562" cy="1162050"/>
          </a:xfr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4766113" y="273052"/>
            <a:ext cx="681477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609521" y="1435102"/>
            <a:ext cx="4010562"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4E6189-CEF4-4F41-9D33-15AEEEF4F428}" type="datetimeFigureOut">
              <a:rPr lang="id-ID" smtClean="0"/>
              <a:pPr/>
              <a:t>25/03/2021</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E9494913-79E5-4AA0-A865-EBCD34293DF0}" type="slidenum">
              <a:rPr lang="id-ID" smtClean="0"/>
              <a:pPr/>
              <a:t>‹#›</a:t>
            </a:fld>
            <a:endParaRPr lang="id-I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406" y="4800600"/>
            <a:ext cx="7314248" cy="566738"/>
          </a:xfr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2389406" y="612775"/>
            <a:ext cx="7314248"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ext Placeholder 3"/>
          <p:cNvSpPr>
            <a:spLocks noGrp="1"/>
          </p:cNvSpPr>
          <p:nvPr>
            <p:ph type="body" sz="half" idx="2"/>
          </p:nvPr>
        </p:nvSpPr>
        <p:spPr>
          <a:xfrm>
            <a:off x="2389406" y="5367338"/>
            <a:ext cx="731424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4E6189-CEF4-4F41-9D33-15AEEEF4F428}" type="datetimeFigureOut">
              <a:rPr lang="id-ID" smtClean="0"/>
              <a:pPr/>
              <a:t>25/03/2021</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E9494913-79E5-4AA0-A865-EBCD34293DF0}" type="slidenum">
              <a:rPr lang="id-ID" smtClean="0"/>
              <a:pPr/>
              <a:t>‹#›</a:t>
            </a:fld>
            <a:endParaRPr lang="id-I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C94E6189-CEF4-4F41-9D33-15AEEEF4F428}" type="datetimeFigureOut">
              <a:rPr lang="id-ID" smtClean="0"/>
              <a:pPr/>
              <a:t>25/03/2021</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9494913-79E5-4AA0-A865-EBCD34293DF0}" type="slidenum">
              <a:rPr lang="id-ID" smtClean="0"/>
              <a:pPr/>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8050" y="274639"/>
            <a:ext cx="2742843" cy="5851525"/>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609520" y="274639"/>
            <a:ext cx="8025356"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C94E6189-CEF4-4F41-9D33-15AEEEF4F428}" type="datetimeFigureOut">
              <a:rPr lang="id-ID" smtClean="0"/>
              <a:pPr/>
              <a:t>25/03/2021</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9494913-79E5-4AA0-A865-EBCD34293DF0}" type="slidenum">
              <a:rPr lang="id-ID" smtClean="0"/>
              <a:pPr/>
              <a:t>‹#›</a:t>
            </a:fld>
            <a:endParaRPr lang="id-ID"/>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over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0548632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End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706597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Contents slide layout">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5965023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xmlns="" id="{DB331BA0-D300-4BEF-883C-D467B75DC67A}"/>
              </a:ext>
            </a:extLst>
          </p:cNvPr>
          <p:cNvSpPr/>
          <p:nvPr userDrawn="1"/>
        </p:nvSpPr>
        <p:spPr>
          <a:xfrm>
            <a:off x="-1" y="2"/>
            <a:ext cx="12190414" cy="1097281"/>
          </a:xfrm>
          <a:prstGeom prst="rect">
            <a:avLst/>
          </a:prstGeom>
          <a:gradFill flip="none" rotWithShape="1">
            <a:gsLst>
              <a:gs pos="0">
                <a:schemeClr val="bg1">
                  <a:alpha val="0"/>
                </a:schemeClr>
              </a:gs>
              <a:gs pos="25000">
                <a:schemeClr val="accent6">
                  <a:alpha val="50000"/>
                </a:schemeClr>
              </a:gs>
              <a:gs pos="50000">
                <a:schemeClr val="accent6"/>
              </a:gs>
              <a:gs pos="100000">
                <a:schemeClr val="accent6"/>
              </a:gs>
            </a:gsLst>
            <a:lin ang="13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557298" y="226295"/>
            <a:ext cx="11337901" cy="724247"/>
          </a:xfrm>
          <a:prstGeom prst="rect">
            <a:avLst/>
          </a:prstGeom>
          <a:noFill/>
        </p:spPr>
        <p:txBody>
          <a:bodyPr anchor="ctr"/>
          <a:lstStyle>
            <a:lvl1pPr marL="0" indent="0" algn="l">
              <a:buNone/>
              <a:defRPr sz="5400" b="0" baseline="0">
                <a:solidFill>
                  <a:schemeClr val="bg1"/>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xmlns="" val="40640229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8_Contents slide layout">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5965023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9_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3761619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0_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55674347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1_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91142223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2_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62451309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3_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45741958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4_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76186587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5_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xmlns="" id="{BC232DA6-59C3-4D4A-A1D9-E3A6F6AE7D8E}"/>
              </a:ext>
            </a:extLst>
          </p:cNvPr>
          <p:cNvSpPr/>
          <p:nvPr userDrawn="1"/>
        </p:nvSpPr>
        <p:spPr>
          <a:xfrm>
            <a:off x="3215054" y="2039814"/>
            <a:ext cx="2150068" cy="2150348"/>
          </a:xfrm>
          <a:prstGeom prst="ellipse">
            <a:avLst/>
          </a:prstGeom>
          <a:gradFill flip="none" rotWithShape="1">
            <a:gsLst>
              <a:gs pos="0">
                <a:schemeClr val="accent1">
                  <a:alpha val="80000"/>
                </a:schemeClr>
              </a:gs>
              <a:gs pos="30000">
                <a:srgbClr val="FD2906">
                  <a:alpha val="40000"/>
                </a:srgbClr>
              </a:gs>
              <a:gs pos="15000">
                <a:schemeClr val="accent1">
                  <a:alpha val="70000"/>
                </a:schemeClr>
              </a:gs>
              <a:gs pos="50000">
                <a:srgbClr val="FD2906">
                  <a:alpha val="20000"/>
                </a:srgbClr>
              </a:gs>
              <a:gs pos="70000">
                <a:schemeClr val="accent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xmlns="" val="254316583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6_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06015834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7_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4" name="Text Placeholder 9">
            <a:extLst>
              <a:ext uri="{FF2B5EF4-FFF2-40B4-BE49-F238E27FC236}">
                <a16:creationId xmlns:a16="http://schemas.microsoft.com/office/drawing/2014/main" xmlns="" id="{701AAEBB-D86C-4E30-86D1-FE1B4A25F356}"/>
              </a:ext>
            </a:extLst>
          </p:cNvPr>
          <p:cNvSpPr>
            <a:spLocks noGrp="1"/>
          </p:cNvSpPr>
          <p:nvPr>
            <p:ph type="body" sz="quarter" idx="10" hasCustomPrompt="1"/>
          </p:nvPr>
        </p:nvSpPr>
        <p:spPr>
          <a:xfrm>
            <a:off x="557298" y="226295"/>
            <a:ext cx="11337901" cy="724247"/>
          </a:xfrm>
          <a:prstGeom prst="rect">
            <a:avLst/>
          </a:prstGeom>
          <a:noFill/>
        </p:spPr>
        <p:txBody>
          <a:bodyPr anchor="ctr"/>
          <a:lstStyle>
            <a:lvl1pPr marL="0" indent="0" algn="l">
              <a:buNone/>
              <a:defRPr sz="5400" b="0" baseline="0">
                <a:solidFill>
                  <a:schemeClr val="tx1"/>
                </a:solidFill>
                <a:latin typeface="+mj-lt"/>
                <a:cs typeface="Arial" pitchFamily="34" charset="0"/>
              </a:defRPr>
            </a:lvl1pPr>
          </a:lstStyle>
          <a:p>
            <a:pPr lvl="0"/>
            <a:r>
              <a:rPr lang="en-US" altLang="ko-KR" dirty="0"/>
              <a:t>BASIC LAYOUT</a:t>
            </a:r>
          </a:p>
        </p:txBody>
      </p:sp>
      <p:sp>
        <p:nvSpPr>
          <p:cNvPr id="3" name="Rectangle 2">
            <a:extLst>
              <a:ext uri="{FF2B5EF4-FFF2-40B4-BE49-F238E27FC236}">
                <a16:creationId xmlns:a16="http://schemas.microsoft.com/office/drawing/2014/main" xmlns="" id="{2AE944D9-5778-4315-976B-A286E91C5CEF}"/>
              </a:ext>
            </a:extLst>
          </p:cNvPr>
          <p:cNvSpPr/>
          <p:nvPr userDrawn="1"/>
        </p:nvSpPr>
        <p:spPr>
          <a:xfrm>
            <a:off x="21" y="2117377"/>
            <a:ext cx="12190413" cy="234888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cs typeface="Arial" pitchFamily="34" charset="0"/>
            </a:endParaRPr>
          </a:p>
        </p:txBody>
      </p:sp>
      <p:sp>
        <p:nvSpPr>
          <p:cNvPr id="5" name="Picture Placeholder 2">
            <a:extLst>
              <a:ext uri="{FF2B5EF4-FFF2-40B4-BE49-F238E27FC236}">
                <a16:creationId xmlns:a16="http://schemas.microsoft.com/office/drawing/2014/main" xmlns="" id="{84836274-AFF8-4D37-8BD5-DF458FCFF87D}"/>
              </a:ext>
            </a:extLst>
          </p:cNvPr>
          <p:cNvSpPr>
            <a:spLocks noGrp="1"/>
          </p:cNvSpPr>
          <p:nvPr>
            <p:ph type="pic" idx="11" hasCustomPrompt="1"/>
          </p:nvPr>
        </p:nvSpPr>
        <p:spPr>
          <a:xfrm>
            <a:off x="914908" y="2355817"/>
            <a:ext cx="1871756" cy="1872000"/>
          </a:xfrm>
          <a:prstGeom prst="ellipse">
            <a:avLst/>
          </a:prstGeom>
          <a:solidFill>
            <a:schemeClr val="bg1">
              <a:lumMod val="95000"/>
            </a:schemeClr>
          </a:solidFill>
          <a:ln w="12700">
            <a:noFill/>
          </a:ln>
          <a:effectLst>
            <a:innerShdw blurRad="63500" dist="50800" dir="13500000">
              <a:prstClr val="black">
                <a:alpha val="50000"/>
              </a:prstClr>
            </a:innerShdw>
          </a:effectLst>
        </p:spPr>
        <p:txBody>
          <a:bodyPr anchor="ctr"/>
          <a:lstStyle>
            <a:lvl1pPr marL="0" indent="0" algn="ctr">
              <a:buNone/>
              <a:defRPr sz="14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6" name="Picture Placeholder 2">
            <a:extLst>
              <a:ext uri="{FF2B5EF4-FFF2-40B4-BE49-F238E27FC236}">
                <a16:creationId xmlns:a16="http://schemas.microsoft.com/office/drawing/2014/main" xmlns="" id="{A4A98D3D-18A3-415D-8C2F-81A141548DE1}"/>
              </a:ext>
            </a:extLst>
          </p:cNvPr>
          <p:cNvSpPr>
            <a:spLocks noGrp="1"/>
          </p:cNvSpPr>
          <p:nvPr>
            <p:ph type="pic" idx="12" hasCustomPrompt="1"/>
          </p:nvPr>
        </p:nvSpPr>
        <p:spPr>
          <a:xfrm>
            <a:off x="3795119" y="2355817"/>
            <a:ext cx="1871756" cy="1872000"/>
          </a:xfrm>
          <a:prstGeom prst="ellipse">
            <a:avLst/>
          </a:prstGeom>
          <a:solidFill>
            <a:schemeClr val="bg1">
              <a:lumMod val="95000"/>
            </a:schemeClr>
          </a:solidFill>
          <a:ln w="12700">
            <a:noFill/>
          </a:ln>
          <a:effectLst>
            <a:innerShdw blurRad="63500" dist="50800" dir="13500000">
              <a:prstClr val="black">
                <a:alpha val="50000"/>
              </a:prstClr>
            </a:innerShdw>
          </a:effectLst>
        </p:spPr>
        <p:txBody>
          <a:bodyPr anchor="ctr"/>
          <a:lstStyle>
            <a:lvl1pPr marL="0" indent="0" algn="ctr">
              <a:buNone/>
              <a:defRPr sz="14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7" name="Picture Placeholder 2">
            <a:extLst>
              <a:ext uri="{FF2B5EF4-FFF2-40B4-BE49-F238E27FC236}">
                <a16:creationId xmlns:a16="http://schemas.microsoft.com/office/drawing/2014/main" xmlns="" id="{A1E7CD97-BB3B-48EB-89E2-6AAF4DE93648}"/>
              </a:ext>
            </a:extLst>
          </p:cNvPr>
          <p:cNvSpPr>
            <a:spLocks noGrp="1"/>
          </p:cNvSpPr>
          <p:nvPr>
            <p:ph type="pic" idx="13" hasCustomPrompt="1"/>
          </p:nvPr>
        </p:nvSpPr>
        <p:spPr>
          <a:xfrm>
            <a:off x="6675331" y="2355817"/>
            <a:ext cx="1871756" cy="1872000"/>
          </a:xfrm>
          <a:prstGeom prst="ellipse">
            <a:avLst/>
          </a:prstGeom>
          <a:solidFill>
            <a:schemeClr val="bg1">
              <a:lumMod val="95000"/>
            </a:schemeClr>
          </a:solidFill>
          <a:ln w="12700">
            <a:noFill/>
          </a:ln>
          <a:effectLst>
            <a:innerShdw blurRad="63500" dist="50800" dir="13500000">
              <a:prstClr val="black">
                <a:alpha val="50000"/>
              </a:prstClr>
            </a:innerShdw>
          </a:effectLst>
        </p:spPr>
        <p:txBody>
          <a:bodyPr anchor="ctr"/>
          <a:lstStyle>
            <a:lvl1pPr marL="0" indent="0" algn="ctr">
              <a:buNone/>
              <a:defRPr sz="14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xmlns="" val="9885039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Image slide layout">
    <p:bg>
      <p:bgPr>
        <a:solidFill>
          <a:schemeClr val="tx1"/>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xmlns="" id="{8D059AC0-94C0-461D-A3BF-6F2CCC0C05CB}"/>
              </a:ext>
            </a:extLst>
          </p:cNvPr>
          <p:cNvSpPr/>
          <p:nvPr userDrawn="1"/>
        </p:nvSpPr>
        <p:spPr>
          <a:xfrm>
            <a:off x="21" y="1082710"/>
            <a:ext cx="12190413" cy="4692580"/>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그림 개체 틀 2">
            <a:extLst>
              <a:ext uri="{FF2B5EF4-FFF2-40B4-BE49-F238E27FC236}">
                <a16:creationId xmlns:a16="http://schemas.microsoft.com/office/drawing/2014/main" xmlns="" id="{C70177A7-4E03-44B8-A2CB-D0A1D4726718}"/>
              </a:ext>
            </a:extLst>
          </p:cNvPr>
          <p:cNvSpPr>
            <a:spLocks noGrp="1"/>
          </p:cNvSpPr>
          <p:nvPr>
            <p:ph type="pic" sz="quarter" idx="14" hasCustomPrompt="1"/>
          </p:nvPr>
        </p:nvSpPr>
        <p:spPr>
          <a:xfrm>
            <a:off x="21" y="1208316"/>
            <a:ext cx="12190413" cy="4441371"/>
          </a:xfrm>
          <a:prstGeom prst="rect">
            <a:avLst/>
          </a:prstGeom>
          <a:solidFill>
            <a:schemeClr val="bg1">
              <a:lumMod val="95000"/>
            </a:schemeClr>
          </a:solidFill>
          <a:ln w="19050">
            <a:noFill/>
          </a:ln>
        </p:spPr>
        <p:txBody>
          <a:bodyPr anchor="ctr"/>
          <a:lstStyle>
            <a:lvl1pPr marL="0" indent="0" algn="ctr">
              <a:lnSpc>
                <a:spcPct val="100000"/>
              </a:lnSpc>
              <a:buNone/>
              <a:defRPr sz="1800">
                <a:solidFill>
                  <a:schemeClr val="tx1">
                    <a:lumMod val="75000"/>
                    <a:lumOff val="25000"/>
                  </a:schemeClr>
                </a:solidFill>
              </a:defRPr>
            </a:lvl1pPr>
          </a:lstStyle>
          <a:p>
            <a:r>
              <a:rPr lang="en-US" altLang="ko-KR" dirty="0"/>
              <a:t>Place Your Picture Here And Send To Back</a:t>
            </a:r>
            <a:endParaRPr lang="ko-KR" altLang="en-US" dirty="0"/>
          </a:p>
        </p:txBody>
      </p:sp>
    </p:spTree>
    <p:extLst>
      <p:ext uri="{BB962C8B-B14F-4D97-AF65-F5344CB8AC3E}">
        <p14:creationId xmlns:p14="http://schemas.microsoft.com/office/powerpoint/2010/main" xmlns="" val="177913477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Image slide layou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A33D1FC1-A995-4009-A918-B06752B41A5D}"/>
              </a:ext>
            </a:extLst>
          </p:cNvPr>
          <p:cNvSpPr/>
          <p:nvPr userDrawn="1"/>
        </p:nvSpPr>
        <p:spPr>
          <a:xfrm>
            <a:off x="21" y="2373928"/>
            <a:ext cx="12190413" cy="32958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Diamond 5">
            <a:extLst>
              <a:ext uri="{FF2B5EF4-FFF2-40B4-BE49-F238E27FC236}">
                <a16:creationId xmlns:a16="http://schemas.microsoft.com/office/drawing/2014/main" xmlns="" id="{46E0D925-4D03-4269-9479-90AE9F5C7D95}"/>
              </a:ext>
            </a:extLst>
          </p:cNvPr>
          <p:cNvSpPr/>
          <p:nvPr userDrawn="1"/>
        </p:nvSpPr>
        <p:spPr>
          <a:xfrm>
            <a:off x="1210669" y="1522329"/>
            <a:ext cx="4998404" cy="4999055"/>
          </a:xfrm>
          <a:prstGeom prst="diamond">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 name="Picture Placeholder 4">
            <a:extLst>
              <a:ext uri="{FF2B5EF4-FFF2-40B4-BE49-F238E27FC236}">
                <a16:creationId xmlns:a16="http://schemas.microsoft.com/office/drawing/2014/main" xmlns="" id="{BBB72DB5-CE6A-4579-BC00-B09EC56F0889}"/>
              </a:ext>
            </a:extLst>
          </p:cNvPr>
          <p:cNvSpPr>
            <a:spLocks noGrp="1"/>
          </p:cNvSpPr>
          <p:nvPr>
            <p:ph type="pic" sz="quarter" idx="14" hasCustomPrompt="1"/>
          </p:nvPr>
        </p:nvSpPr>
        <p:spPr>
          <a:xfrm>
            <a:off x="502353" y="1620297"/>
            <a:ext cx="4802487" cy="4803112"/>
          </a:xfrm>
          <a:custGeom>
            <a:avLst/>
            <a:gdLst>
              <a:gd name="connsiteX0" fmla="*/ 2190541 w 4381081"/>
              <a:gd name="connsiteY0" fmla="*/ 0 h 4381081"/>
              <a:gd name="connsiteX1" fmla="*/ 4381081 w 4381081"/>
              <a:gd name="connsiteY1" fmla="*/ 2190541 h 4381081"/>
              <a:gd name="connsiteX2" fmla="*/ 2190541 w 4381081"/>
              <a:gd name="connsiteY2" fmla="*/ 4381081 h 4381081"/>
              <a:gd name="connsiteX3" fmla="*/ 0 w 4381081"/>
              <a:gd name="connsiteY3" fmla="*/ 2190541 h 4381081"/>
            </a:gdLst>
            <a:ahLst/>
            <a:cxnLst>
              <a:cxn ang="0">
                <a:pos x="connsiteX0" y="connsiteY0"/>
              </a:cxn>
              <a:cxn ang="0">
                <a:pos x="connsiteX1" y="connsiteY1"/>
              </a:cxn>
              <a:cxn ang="0">
                <a:pos x="connsiteX2" y="connsiteY2"/>
              </a:cxn>
              <a:cxn ang="0">
                <a:pos x="connsiteX3" y="connsiteY3"/>
              </a:cxn>
            </a:cxnLst>
            <a:rect l="l" t="t" r="r" b="b"/>
            <a:pathLst>
              <a:path w="4381081" h="4381081">
                <a:moveTo>
                  <a:pt x="2190541" y="0"/>
                </a:moveTo>
                <a:lnTo>
                  <a:pt x="4381081" y="2190541"/>
                </a:lnTo>
                <a:lnTo>
                  <a:pt x="2190541" y="4381081"/>
                </a:lnTo>
                <a:lnTo>
                  <a:pt x="0" y="2190541"/>
                </a:lnTo>
                <a:close/>
              </a:path>
            </a:pathLst>
          </a:custGeom>
          <a:solidFill>
            <a:schemeClr val="bg1">
              <a:lumMod val="95000"/>
            </a:schemeClr>
          </a:solidFill>
          <a:ln w="19050">
            <a:noFill/>
          </a:ln>
        </p:spPr>
        <p:txBody>
          <a:bodyPr wrap="square" anchor="ctr">
            <a:noAutofit/>
          </a:bodyPr>
          <a:lstStyle>
            <a:lvl1pPr marL="0" indent="0" algn="ctr">
              <a:lnSpc>
                <a:spcPct val="100000"/>
              </a:lnSpc>
              <a:buNone/>
              <a:defRPr sz="1600">
                <a:solidFill>
                  <a:schemeClr val="tx1">
                    <a:lumMod val="75000"/>
                    <a:lumOff val="25000"/>
                  </a:schemeClr>
                </a:solidFill>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xmlns="" val="408708828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2_Image slide layout">
    <p:spTree>
      <p:nvGrpSpPr>
        <p:cNvPr id="1" name=""/>
        <p:cNvGrpSpPr/>
        <p:nvPr/>
      </p:nvGrpSpPr>
      <p:grpSpPr>
        <a:xfrm>
          <a:off x="0" y="0"/>
          <a:ext cx="0" cy="0"/>
          <a:chOff x="0" y="0"/>
          <a:chExt cx="0" cy="0"/>
        </a:xfrm>
      </p:grpSpPr>
      <p:sp>
        <p:nvSpPr>
          <p:cNvPr id="29" name="Picture Placeholder 28">
            <a:extLst>
              <a:ext uri="{FF2B5EF4-FFF2-40B4-BE49-F238E27FC236}">
                <a16:creationId xmlns:a16="http://schemas.microsoft.com/office/drawing/2014/main" xmlns="" id="{EC410C82-B589-4E0B-9479-0A401B4ACA42}"/>
              </a:ext>
            </a:extLst>
          </p:cNvPr>
          <p:cNvSpPr>
            <a:spLocks noGrp="1"/>
          </p:cNvSpPr>
          <p:nvPr>
            <p:ph type="pic" sz="quarter" idx="14" hasCustomPrompt="1"/>
          </p:nvPr>
        </p:nvSpPr>
        <p:spPr>
          <a:xfrm>
            <a:off x="524281" y="777240"/>
            <a:ext cx="5769924" cy="5303520"/>
          </a:xfrm>
          <a:custGeom>
            <a:avLst/>
            <a:gdLst>
              <a:gd name="connsiteX0" fmla="*/ 2651762 w 5770675"/>
              <a:gd name="connsiteY0" fmla="*/ 1143000 h 5303520"/>
              <a:gd name="connsiteX1" fmla="*/ 3718618 w 5770675"/>
              <a:gd name="connsiteY1" fmla="*/ 1584906 h 5303520"/>
              <a:gd name="connsiteX2" fmla="*/ 3798142 w 5770675"/>
              <a:gd name="connsiteY2" fmla="*/ 1672404 h 5303520"/>
              <a:gd name="connsiteX3" fmla="*/ 3100596 w 5770675"/>
              <a:gd name="connsiteY3" fmla="*/ 2137041 h 5303520"/>
              <a:gd name="connsiteX4" fmla="*/ 3035200 w 5770675"/>
              <a:gd name="connsiteY4" fmla="*/ 2083084 h 5303520"/>
              <a:gd name="connsiteX5" fmla="*/ 2651762 w 5770675"/>
              <a:gd name="connsiteY5" fmla="*/ 1965960 h 5303520"/>
              <a:gd name="connsiteX6" fmla="*/ 1965961 w 5770675"/>
              <a:gd name="connsiteY6" fmla="*/ 2651760 h 5303520"/>
              <a:gd name="connsiteX7" fmla="*/ 2651762 w 5770675"/>
              <a:gd name="connsiteY7" fmla="*/ 3337560 h 5303520"/>
              <a:gd name="connsiteX8" fmla="*/ 3337563 w 5770675"/>
              <a:gd name="connsiteY8" fmla="*/ 2651760 h 5303520"/>
              <a:gd name="connsiteX9" fmla="*/ 3323630 w 5770675"/>
              <a:gd name="connsiteY9" fmla="*/ 2513547 h 5303520"/>
              <a:gd name="connsiteX10" fmla="*/ 3288675 w 5770675"/>
              <a:gd name="connsiteY10" fmla="*/ 2400940 h 5303520"/>
              <a:gd name="connsiteX11" fmla="*/ 3981670 w 5770675"/>
              <a:gd name="connsiteY11" fmla="*/ 1939333 h 5303520"/>
              <a:gd name="connsiteX12" fmla="*/ 4041958 w 5770675"/>
              <a:gd name="connsiteY12" fmla="*/ 2064483 h 5303520"/>
              <a:gd name="connsiteX13" fmla="*/ 4160524 w 5770675"/>
              <a:gd name="connsiteY13" fmla="*/ 2651760 h 5303520"/>
              <a:gd name="connsiteX14" fmla="*/ 2651762 w 5770675"/>
              <a:gd name="connsiteY14" fmla="*/ 4160520 h 5303520"/>
              <a:gd name="connsiteX15" fmla="*/ 1143000 w 5770675"/>
              <a:gd name="connsiteY15" fmla="*/ 2651760 h 5303520"/>
              <a:gd name="connsiteX16" fmla="*/ 2651762 w 5770675"/>
              <a:gd name="connsiteY16" fmla="*/ 1143000 h 5303520"/>
              <a:gd name="connsiteX17" fmla="*/ 5192878 w 5770675"/>
              <a:gd name="connsiteY17" fmla="*/ 285077 h 5303520"/>
              <a:gd name="connsiteX18" fmla="*/ 5213453 w 5770675"/>
              <a:gd name="connsiteY18" fmla="*/ 800830 h 5303520"/>
              <a:gd name="connsiteX19" fmla="*/ 5214199 w 5770675"/>
              <a:gd name="connsiteY19" fmla="*/ 800332 h 5303520"/>
              <a:gd name="connsiteX20" fmla="*/ 5356632 w 5770675"/>
              <a:gd name="connsiteY20" fmla="*/ 828877 h 5303520"/>
              <a:gd name="connsiteX21" fmla="*/ 5328088 w 5770675"/>
              <a:gd name="connsiteY21" fmla="*/ 971310 h 5303520"/>
              <a:gd name="connsiteX22" fmla="*/ 5302676 w 5770675"/>
              <a:gd name="connsiteY22" fmla="*/ 988237 h 5303520"/>
              <a:gd name="connsiteX23" fmla="*/ 5770675 w 5770675"/>
              <a:gd name="connsiteY23" fmla="*/ 1205962 h 5303520"/>
              <a:gd name="connsiteX24" fmla="*/ 4781688 w 5770675"/>
              <a:gd name="connsiteY24" fmla="*/ 1864729 h 5303520"/>
              <a:gd name="connsiteX25" fmla="*/ 4313690 w 5770675"/>
              <a:gd name="connsiteY25" fmla="*/ 1647004 h 5303520"/>
              <a:gd name="connsiteX26" fmla="*/ 3072878 w 5770675"/>
              <a:gd name="connsiteY26" fmla="*/ 2473512 h 5303520"/>
              <a:gd name="connsiteX27" fmla="*/ 3073033 w 5770675"/>
              <a:gd name="connsiteY27" fmla="*/ 2473797 h 5303520"/>
              <a:gd name="connsiteX28" fmla="*/ 3108962 w 5770675"/>
              <a:gd name="connsiteY28" fmla="*/ 2651760 h 5303520"/>
              <a:gd name="connsiteX29" fmla="*/ 2651762 w 5770675"/>
              <a:gd name="connsiteY29" fmla="*/ 3108960 h 5303520"/>
              <a:gd name="connsiteX30" fmla="*/ 2194562 w 5770675"/>
              <a:gd name="connsiteY30" fmla="*/ 2651760 h 5303520"/>
              <a:gd name="connsiteX31" fmla="*/ 2651762 w 5770675"/>
              <a:gd name="connsiteY31" fmla="*/ 2194560 h 5303520"/>
              <a:gd name="connsiteX32" fmla="*/ 2907387 w 5770675"/>
              <a:gd name="connsiteY32" fmla="*/ 2272643 h 5303520"/>
              <a:gd name="connsiteX33" fmla="*/ 2950484 w 5770675"/>
              <a:gd name="connsiteY33" fmla="*/ 2308201 h 5303520"/>
              <a:gd name="connsiteX34" fmla="*/ 4224466 w 5770675"/>
              <a:gd name="connsiteY34" fmla="*/ 1459597 h 5303520"/>
              <a:gd name="connsiteX35" fmla="*/ 4203891 w 5770675"/>
              <a:gd name="connsiteY35" fmla="*/ 943844 h 5303520"/>
              <a:gd name="connsiteX36" fmla="*/ 2651762 w 5770675"/>
              <a:gd name="connsiteY36" fmla="*/ 0 h 5303520"/>
              <a:gd name="connsiteX37" fmla="*/ 4338530 w 5770675"/>
              <a:gd name="connsiteY37" fmla="*/ 605533 h 5303520"/>
              <a:gd name="connsiteX38" fmla="*/ 4429079 w 5770675"/>
              <a:gd name="connsiteY38" fmla="*/ 687830 h 5303520"/>
              <a:gd name="connsiteX39" fmla="*/ 4091397 w 5770675"/>
              <a:gd name="connsiteY39" fmla="*/ 912761 h 5303520"/>
              <a:gd name="connsiteX40" fmla="*/ 4113326 w 5770675"/>
              <a:gd name="connsiteY40" fmla="*/ 1462459 h 5303520"/>
              <a:gd name="connsiteX41" fmla="*/ 3990342 w 5770675"/>
              <a:gd name="connsiteY41" fmla="*/ 1544379 h 5303520"/>
              <a:gd name="connsiteX42" fmla="*/ 3880263 w 5770675"/>
              <a:gd name="connsiteY42" fmla="*/ 1423261 h 5303520"/>
              <a:gd name="connsiteX43" fmla="*/ 2651761 w 5770675"/>
              <a:gd name="connsiteY43" fmla="*/ 914400 h 5303520"/>
              <a:gd name="connsiteX44" fmla="*/ 914398 w 5770675"/>
              <a:gd name="connsiteY44" fmla="*/ 2651760 h 5303520"/>
              <a:gd name="connsiteX45" fmla="*/ 2651761 w 5770675"/>
              <a:gd name="connsiteY45" fmla="*/ 4389120 h 5303520"/>
              <a:gd name="connsiteX46" fmla="*/ 4389125 w 5770675"/>
              <a:gd name="connsiteY46" fmla="*/ 2651760 h 5303520"/>
              <a:gd name="connsiteX47" fmla="*/ 4179435 w 5770675"/>
              <a:gd name="connsiteY47" fmla="*/ 1823631 h 5303520"/>
              <a:gd name="connsiteX48" fmla="*/ 4172502 w 5770675"/>
              <a:gd name="connsiteY48" fmla="*/ 1812220 h 5303520"/>
              <a:gd name="connsiteX49" fmla="*/ 4264219 w 5770675"/>
              <a:gd name="connsiteY49" fmla="*/ 1751126 h 5303520"/>
              <a:gd name="connsiteX50" fmla="*/ 4763017 w 5770675"/>
              <a:gd name="connsiteY50" fmla="*/ 1983181 h 5303520"/>
              <a:gd name="connsiteX51" fmla="*/ 5137033 w 5770675"/>
              <a:gd name="connsiteY51" fmla="*/ 1734047 h 5303520"/>
              <a:gd name="connsiteX52" fmla="*/ 5184306 w 5770675"/>
              <a:gd name="connsiteY52" fmla="*/ 1863208 h 5303520"/>
              <a:gd name="connsiteX53" fmla="*/ 5303524 w 5770675"/>
              <a:gd name="connsiteY53" fmla="*/ 2651760 h 5303520"/>
              <a:gd name="connsiteX54" fmla="*/ 2651762 w 5770675"/>
              <a:gd name="connsiteY54" fmla="*/ 5303520 h 5303520"/>
              <a:gd name="connsiteX55" fmla="*/ 0 w 5770675"/>
              <a:gd name="connsiteY55" fmla="*/ 2651760 h 5303520"/>
              <a:gd name="connsiteX56" fmla="*/ 2651762 w 5770675"/>
              <a:gd name="connsiteY56" fmla="*/ 0 h 5303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5770675" h="5303520">
                <a:moveTo>
                  <a:pt x="2651762" y="1143000"/>
                </a:moveTo>
                <a:cubicBezTo>
                  <a:pt x="3068395" y="1143000"/>
                  <a:pt x="3445586" y="1311874"/>
                  <a:pt x="3718618" y="1584906"/>
                </a:cubicBezTo>
                <a:lnTo>
                  <a:pt x="3798142" y="1672404"/>
                </a:lnTo>
                <a:lnTo>
                  <a:pt x="3100596" y="2137041"/>
                </a:lnTo>
                <a:lnTo>
                  <a:pt x="3035200" y="2083084"/>
                </a:lnTo>
                <a:cubicBezTo>
                  <a:pt x="2925745" y="2009138"/>
                  <a:pt x="2793796" y="1965960"/>
                  <a:pt x="2651762" y="1965960"/>
                </a:cubicBezTo>
                <a:cubicBezTo>
                  <a:pt x="2273005" y="1965960"/>
                  <a:pt x="1965961" y="2273003"/>
                  <a:pt x="1965961" y="2651760"/>
                </a:cubicBezTo>
                <a:cubicBezTo>
                  <a:pt x="1965961" y="3030517"/>
                  <a:pt x="2273005" y="3337560"/>
                  <a:pt x="2651762" y="3337560"/>
                </a:cubicBezTo>
                <a:cubicBezTo>
                  <a:pt x="3030519" y="3337560"/>
                  <a:pt x="3337563" y="3030517"/>
                  <a:pt x="3337563" y="2651760"/>
                </a:cubicBezTo>
                <a:cubicBezTo>
                  <a:pt x="3337563" y="2604416"/>
                  <a:pt x="3332766" y="2558191"/>
                  <a:pt x="3323630" y="2513547"/>
                </a:cubicBezTo>
                <a:lnTo>
                  <a:pt x="3288675" y="2400940"/>
                </a:lnTo>
                <a:lnTo>
                  <a:pt x="3981670" y="1939333"/>
                </a:lnTo>
                <a:lnTo>
                  <a:pt x="4041958" y="2064483"/>
                </a:lnTo>
                <a:cubicBezTo>
                  <a:pt x="4118306" y="2244988"/>
                  <a:pt x="4160524" y="2443444"/>
                  <a:pt x="4160524" y="2651760"/>
                </a:cubicBezTo>
                <a:cubicBezTo>
                  <a:pt x="4160524" y="3485025"/>
                  <a:pt x="3485028" y="4160520"/>
                  <a:pt x="2651762" y="4160520"/>
                </a:cubicBezTo>
                <a:cubicBezTo>
                  <a:pt x="1818496" y="4160520"/>
                  <a:pt x="1143000" y="3485025"/>
                  <a:pt x="1143000" y="2651760"/>
                </a:cubicBezTo>
                <a:cubicBezTo>
                  <a:pt x="1143000" y="1818495"/>
                  <a:pt x="1818496" y="1143000"/>
                  <a:pt x="2651762" y="1143000"/>
                </a:cubicBezTo>
                <a:close/>
                <a:moveTo>
                  <a:pt x="5192878" y="285077"/>
                </a:moveTo>
                <a:lnTo>
                  <a:pt x="5213453" y="800830"/>
                </a:lnTo>
                <a:lnTo>
                  <a:pt x="5214199" y="800332"/>
                </a:lnTo>
                <a:cubicBezTo>
                  <a:pt x="5261414" y="768883"/>
                  <a:pt x="5325183" y="781663"/>
                  <a:pt x="5356632" y="828877"/>
                </a:cubicBezTo>
                <a:cubicBezTo>
                  <a:pt x="5388082" y="876092"/>
                  <a:pt x="5375302" y="939860"/>
                  <a:pt x="5328088" y="971310"/>
                </a:cubicBezTo>
                <a:lnTo>
                  <a:pt x="5302676" y="988237"/>
                </a:lnTo>
                <a:lnTo>
                  <a:pt x="5770675" y="1205962"/>
                </a:lnTo>
                <a:lnTo>
                  <a:pt x="4781688" y="1864729"/>
                </a:lnTo>
                <a:lnTo>
                  <a:pt x="4313690" y="1647004"/>
                </a:lnTo>
                <a:lnTo>
                  <a:pt x="3072878" y="2473512"/>
                </a:lnTo>
                <a:lnTo>
                  <a:pt x="3073033" y="2473797"/>
                </a:lnTo>
                <a:cubicBezTo>
                  <a:pt x="3096169" y="2528496"/>
                  <a:pt x="3108962" y="2588634"/>
                  <a:pt x="3108962" y="2651760"/>
                </a:cubicBezTo>
                <a:cubicBezTo>
                  <a:pt x="3108962" y="2904265"/>
                  <a:pt x="2904267" y="3108960"/>
                  <a:pt x="2651762" y="3108960"/>
                </a:cubicBezTo>
                <a:cubicBezTo>
                  <a:pt x="2399257" y="3108960"/>
                  <a:pt x="2194562" y="2904265"/>
                  <a:pt x="2194562" y="2651760"/>
                </a:cubicBezTo>
                <a:cubicBezTo>
                  <a:pt x="2194562" y="2399255"/>
                  <a:pt x="2399257" y="2194560"/>
                  <a:pt x="2651762" y="2194560"/>
                </a:cubicBezTo>
                <a:cubicBezTo>
                  <a:pt x="2746452" y="2194560"/>
                  <a:pt x="2834418" y="2223345"/>
                  <a:pt x="2907387" y="2272643"/>
                </a:cubicBezTo>
                <a:lnTo>
                  <a:pt x="2950484" y="2308201"/>
                </a:lnTo>
                <a:lnTo>
                  <a:pt x="4224466" y="1459597"/>
                </a:lnTo>
                <a:lnTo>
                  <a:pt x="4203891" y="943844"/>
                </a:lnTo>
                <a:close/>
                <a:moveTo>
                  <a:pt x="2651762" y="0"/>
                </a:moveTo>
                <a:cubicBezTo>
                  <a:pt x="3292494" y="0"/>
                  <a:pt x="3880149" y="227244"/>
                  <a:pt x="4338530" y="605533"/>
                </a:cubicBezTo>
                <a:lnTo>
                  <a:pt x="4429079" y="687830"/>
                </a:lnTo>
                <a:lnTo>
                  <a:pt x="4091397" y="912761"/>
                </a:lnTo>
                <a:lnTo>
                  <a:pt x="4113326" y="1462459"/>
                </a:lnTo>
                <a:lnTo>
                  <a:pt x="3990342" y="1544379"/>
                </a:lnTo>
                <a:lnTo>
                  <a:pt x="3880263" y="1423261"/>
                </a:lnTo>
                <a:cubicBezTo>
                  <a:pt x="3565862" y="1108861"/>
                  <a:pt x="3131521" y="914400"/>
                  <a:pt x="2651761" y="914400"/>
                </a:cubicBezTo>
                <a:cubicBezTo>
                  <a:pt x="1692242" y="914400"/>
                  <a:pt x="914398" y="1692243"/>
                  <a:pt x="914398" y="2651760"/>
                </a:cubicBezTo>
                <a:cubicBezTo>
                  <a:pt x="914398" y="3611277"/>
                  <a:pt x="1692242" y="4389120"/>
                  <a:pt x="2651761" y="4389120"/>
                </a:cubicBezTo>
                <a:cubicBezTo>
                  <a:pt x="3611280" y="4389120"/>
                  <a:pt x="4389125" y="3611277"/>
                  <a:pt x="4389125" y="2651760"/>
                </a:cubicBezTo>
                <a:cubicBezTo>
                  <a:pt x="4389125" y="2351911"/>
                  <a:pt x="4313164" y="2069804"/>
                  <a:pt x="4179435" y="1823631"/>
                </a:cubicBezTo>
                <a:lnTo>
                  <a:pt x="4172502" y="1812220"/>
                </a:lnTo>
                <a:lnTo>
                  <a:pt x="4264219" y="1751126"/>
                </a:lnTo>
                <a:lnTo>
                  <a:pt x="4763017" y="1983181"/>
                </a:lnTo>
                <a:lnTo>
                  <a:pt x="5137033" y="1734047"/>
                </a:lnTo>
                <a:lnTo>
                  <a:pt x="5184306" y="1863208"/>
                </a:lnTo>
                <a:cubicBezTo>
                  <a:pt x="5261786" y="2112311"/>
                  <a:pt x="5303524" y="2377161"/>
                  <a:pt x="5303524" y="2651760"/>
                </a:cubicBezTo>
                <a:cubicBezTo>
                  <a:pt x="5303524" y="4116287"/>
                  <a:pt x="4116291" y="5303520"/>
                  <a:pt x="2651762" y="5303520"/>
                </a:cubicBezTo>
                <a:cubicBezTo>
                  <a:pt x="1187234" y="5303520"/>
                  <a:pt x="0" y="4116287"/>
                  <a:pt x="0" y="2651760"/>
                </a:cubicBezTo>
                <a:cubicBezTo>
                  <a:pt x="0" y="1187233"/>
                  <a:pt x="1187234" y="0"/>
                  <a:pt x="2651762" y="0"/>
                </a:cubicBezTo>
                <a:close/>
              </a:path>
            </a:pathLst>
          </a:custGeom>
          <a:solidFill>
            <a:schemeClr val="bg1">
              <a:lumMod val="95000"/>
            </a:schemeClr>
          </a:solidFill>
          <a:ln w="19050">
            <a:noFill/>
          </a:ln>
        </p:spPr>
        <p:txBody>
          <a:bodyPr wrap="square" anchor="ctr">
            <a:noAutofit/>
          </a:bodyPr>
          <a:lstStyle>
            <a:lvl1pPr marL="0" indent="0" algn="ctr">
              <a:lnSpc>
                <a:spcPct val="100000"/>
              </a:lnSpc>
              <a:buNone/>
              <a:defRPr sz="1800">
                <a:solidFill>
                  <a:schemeClr val="tx1">
                    <a:lumMod val="75000"/>
                    <a:lumOff val="25000"/>
                  </a:schemeClr>
                </a:solidFill>
              </a:defRPr>
            </a:lvl1pPr>
          </a:lstStyle>
          <a:p>
            <a:r>
              <a:rPr lang="en-US" altLang="ko-KR" dirty="0"/>
              <a:t>Place Your Picture Here And Send To Back</a:t>
            </a:r>
            <a:endParaRPr lang="ko-KR" altLang="en-US" dirty="0"/>
          </a:p>
        </p:txBody>
      </p:sp>
    </p:spTree>
    <p:extLst>
      <p:ext uri="{BB962C8B-B14F-4D97-AF65-F5344CB8AC3E}">
        <p14:creationId xmlns:p14="http://schemas.microsoft.com/office/powerpoint/2010/main" xmlns="" val="290658240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0_Images and Contents Layout">
    <p:spTree>
      <p:nvGrpSpPr>
        <p:cNvPr id="1" name=""/>
        <p:cNvGrpSpPr/>
        <p:nvPr/>
      </p:nvGrpSpPr>
      <p:grpSpPr>
        <a:xfrm>
          <a:off x="0" y="0"/>
          <a:ext cx="0" cy="0"/>
          <a:chOff x="0" y="0"/>
          <a:chExt cx="0" cy="0"/>
        </a:xfrm>
      </p:grpSpPr>
      <p:sp>
        <p:nvSpPr>
          <p:cNvPr id="6" name="Rectangle 5"/>
          <p:cNvSpPr/>
          <p:nvPr userDrawn="1"/>
        </p:nvSpPr>
        <p:spPr>
          <a:xfrm>
            <a:off x="21" y="1903712"/>
            <a:ext cx="12190413" cy="3573016"/>
          </a:xfrm>
          <a:prstGeom prst="rect">
            <a:avLst/>
          </a:prstGeom>
          <a:solidFill>
            <a:schemeClr val="accent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sp>
        <p:nvSpPr>
          <p:cNvPr id="7" name="Picture Placeholder 2"/>
          <p:cNvSpPr>
            <a:spLocks noGrp="1"/>
          </p:cNvSpPr>
          <p:nvPr>
            <p:ph type="pic" idx="13" hasCustomPrompt="1"/>
          </p:nvPr>
        </p:nvSpPr>
        <p:spPr>
          <a:xfrm>
            <a:off x="6861482" y="2142048"/>
            <a:ext cx="4609645" cy="3096344"/>
          </a:xfrm>
          <a:prstGeom prst="rect">
            <a:avLst/>
          </a:prstGeom>
          <a:solidFill>
            <a:schemeClr val="bg1">
              <a:lumMod val="95000"/>
            </a:schemeClr>
          </a:solidFill>
        </p:spPr>
        <p:txBody>
          <a:bodyPr anchor="ctr">
            <a:normAutofit/>
          </a:bodyPr>
          <a:lstStyle>
            <a:lvl1pPr marL="0" indent="0" algn="ctr">
              <a:buNone/>
              <a:defRPr sz="1600" baseline="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Place Your Picture Here</a:t>
            </a:r>
            <a:endParaRPr lang="ko-KR" altLang="en-US" dirty="0"/>
          </a:p>
        </p:txBody>
      </p:sp>
    </p:spTree>
    <p:extLst>
      <p:ext uri="{BB962C8B-B14F-4D97-AF65-F5344CB8AC3E}">
        <p14:creationId xmlns:p14="http://schemas.microsoft.com/office/powerpoint/2010/main" xmlns="" val="8096784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12_Images and Contents Layout">
    <p:spTree>
      <p:nvGrpSpPr>
        <p:cNvPr id="1" name=""/>
        <p:cNvGrpSpPr/>
        <p:nvPr/>
      </p:nvGrpSpPr>
      <p:grpSpPr>
        <a:xfrm>
          <a:off x="0" y="0"/>
          <a:ext cx="0" cy="0"/>
          <a:chOff x="0" y="0"/>
          <a:chExt cx="0" cy="0"/>
        </a:xfrm>
      </p:grpSpPr>
      <p:sp>
        <p:nvSpPr>
          <p:cNvPr id="5" name="Picture Placeholder 2"/>
          <p:cNvSpPr>
            <a:spLocks noGrp="1"/>
          </p:cNvSpPr>
          <p:nvPr>
            <p:ph type="pic" idx="18" hasCustomPrompt="1"/>
          </p:nvPr>
        </p:nvSpPr>
        <p:spPr>
          <a:xfrm>
            <a:off x="3439441" y="2"/>
            <a:ext cx="2519672" cy="4725143"/>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Place Your Picture Here And Send To Back</a:t>
            </a:r>
            <a:endParaRPr lang="ko-KR" altLang="en-US" dirty="0"/>
          </a:p>
        </p:txBody>
      </p:sp>
      <p:sp>
        <p:nvSpPr>
          <p:cNvPr id="6" name="Picture Placeholder 2"/>
          <p:cNvSpPr>
            <a:spLocks noGrp="1"/>
          </p:cNvSpPr>
          <p:nvPr>
            <p:ph type="pic" idx="19" hasCustomPrompt="1"/>
          </p:nvPr>
        </p:nvSpPr>
        <p:spPr>
          <a:xfrm>
            <a:off x="6234962" y="692696"/>
            <a:ext cx="2519672" cy="6165304"/>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Place Your Picture Here And Send To Back</a:t>
            </a:r>
            <a:endParaRPr lang="ko-KR" altLang="en-US" dirty="0"/>
          </a:p>
        </p:txBody>
      </p:sp>
    </p:spTree>
    <p:extLst>
      <p:ext uri="{BB962C8B-B14F-4D97-AF65-F5344CB8AC3E}">
        <p14:creationId xmlns:p14="http://schemas.microsoft.com/office/powerpoint/2010/main" xmlns="" val="1444126376"/>
      </p:ext>
    </p:extLst>
  </p:cSld>
  <p:clrMapOvr>
    <a:masterClrMapping/>
  </p:clrMapOvr>
  <p:extLst mod="1">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08" y="332482"/>
            <a:ext cx="11571691"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xmlns="" val="132242875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08" y="123478"/>
            <a:ext cx="11571691"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3964" y="1131591"/>
            <a:ext cx="3560304"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864" y="1347500"/>
            <a:ext cx="15384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6756" y="1276719"/>
            <a:ext cx="685849" cy="685059"/>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xmlns="" id="{5644E8BB-F13A-4AE0-889E-633DE4143787}"/>
              </a:ext>
            </a:extLst>
          </p:cNvPr>
          <p:cNvSpPr txBox="1"/>
          <p:nvPr userDrawn="1"/>
        </p:nvSpPr>
        <p:spPr>
          <a:xfrm>
            <a:off x="711633" y="1637214"/>
            <a:ext cx="2231957"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xmlns="" id="{F2CE2B8B-ED32-491A-95B2-D28904BC432C}"/>
              </a:ext>
            </a:extLst>
          </p:cNvPr>
          <p:cNvSpPr txBox="1"/>
          <p:nvPr userDrawn="1"/>
        </p:nvSpPr>
        <p:spPr>
          <a:xfrm>
            <a:off x="711633" y="2127463"/>
            <a:ext cx="2231957"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xmlns="" id="{962A52DF-2523-4479-BFA3-B5ACE9887E1C}"/>
              </a:ext>
            </a:extLst>
          </p:cNvPr>
          <p:cNvSpPr txBox="1"/>
          <p:nvPr userDrawn="1"/>
        </p:nvSpPr>
        <p:spPr>
          <a:xfrm>
            <a:off x="721135" y="5808481"/>
            <a:ext cx="2231709"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xmlns="" id="{BAAC314F-E96A-4408-95DE-A70E9ED054AF}"/>
              </a:ext>
            </a:extLst>
          </p:cNvPr>
          <p:cNvSpPr txBox="1"/>
          <p:nvPr userDrawn="1"/>
        </p:nvSpPr>
        <p:spPr>
          <a:xfrm>
            <a:off x="721135" y="4450367"/>
            <a:ext cx="2716942"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xmlns="" val="201739210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Section Break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85824945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xmlns="" id="{DB331BA0-D300-4BEF-883C-D467B75DC67A}"/>
              </a:ext>
            </a:extLst>
          </p:cNvPr>
          <p:cNvSpPr/>
          <p:nvPr userDrawn="1"/>
        </p:nvSpPr>
        <p:spPr>
          <a:xfrm>
            <a:off x="-1" y="2"/>
            <a:ext cx="12190414" cy="1097281"/>
          </a:xfrm>
          <a:prstGeom prst="rect">
            <a:avLst/>
          </a:prstGeom>
          <a:gradFill flip="none" rotWithShape="1">
            <a:gsLst>
              <a:gs pos="0">
                <a:schemeClr val="bg1">
                  <a:alpha val="0"/>
                </a:schemeClr>
              </a:gs>
              <a:gs pos="25000">
                <a:schemeClr val="accent6">
                  <a:alpha val="50000"/>
                </a:schemeClr>
              </a:gs>
              <a:gs pos="50000">
                <a:schemeClr val="accent6"/>
              </a:gs>
              <a:gs pos="100000">
                <a:schemeClr val="accent6"/>
              </a:gs>
            </a:gsLst>
            <a:lin ang="13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557297" y="226295"/>
            <a:ext cx="11337901" cy="724247"/>
          </a:xfrm>
          <a:prstGeom prst="rect">
            <a:avLst/>
          </a:prstGeom>
          <a:noFill/>
        </p:spPr>
        <p:txBody>
          <a:bodyPr anchor="ctr"/>
          <a:lstStyle>
            <a:lvl1pPr marL="0" indent="0" algn="l">
              <a:buNone/>
              <a:defRPr sz="5400" b="0" baseline="0">
                <a:solidFill>
                  <a:schemeClr val="bg1"/>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xmlns="" val="406402299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8_Contents slide layout">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59650234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9_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37616197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10_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55674347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11_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91142223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12_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62451309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13_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45741958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14_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76186587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15_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xmlns="" id="{BC232DA6-59C3-4D4A-A1D9-E3A6F6AE7D8E}"/>
              </a:ext>
            </a:extLst>
          </p:cNvPr>
          <p:cNvSpPr/>
          <p:nvPr userDrawn="1"/>
        </p:nvSpPr>
        <p:spPr>
          <a:xfrm>
            <a:off x="3215054" y="2039814"/>
            <a:ext cx="2150068" cy="2150348"/>
          </a:xfrm>
          <a:prstGeom prst="ellipse">
            <a:avLst/>
          </a:prstGeom>
          <a:gradFill flip="none" rotWithShape="1">
            <a:gsLst>
              <a:gs pos="0">
                <a:schemeClr val="accent1">
                  <a:alpha val="80000"/>
                </a:schemeClr>
              </a:gs>
              <a:gs pos="30000">
                <a:srgbClr val="FD2906">
                  <a:alpha val="40000"/>
                </a:srgbClr>
              </a:gs>
              <a:gs pos="15000">
                <a:schemeClr val="accent1">
                  <a:alpha val="70000"/>
                </a:schemeClr>
              </a:gs>
              <a:gs pos="50000">
                <a:srgbClr val="FD2906">
                  <a:alpha val="20000"/>
                </a:srgbClr>
              </a:gs>
              <a:gs pos="70000">
                <a:schemeClr val="accent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xmlns="" val="254316583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16_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06015834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17_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4" name="Text Placeholder 9">
            <a:extLst>
              <a:ext uri="{FF2B5EF4-FFF2-40B4-BE49-F238E27FC236}">
                <a16:creationId xmlns:a16="http://schemas.microsoft.com/office/drawing/2014/main" xmlns="" id="{701AAEBB-D86C-4E30-86D1-FE1B4A25F356}"/>
              </a:ext>
            </a:extLst>
          </p:cNvPr>
          <p:cNvSpPr>
            <a:spLocks noGrp="1"/>
          </p:cNvSpPr>
          <p:nvPr>
            <p:ph type="body" sz="quarter" idx="10" hasCustomPrompt="1"/>
          </p:nvPr>
        </p:nvSpPr>
        <p:spPr>
          <a:xfrm>
            <a:off x="557297" y="226295"/>
            <a:ext cx="11337901" cy="724247"/>
          </a:xfrm>
          <a:prstGeom prst="rect">
            <a:avLst/>
          </a:prstGeom>
          <a:noFill/>
        </p:spPr>
        <p:txBody>
          <a:bodyPr anchor="ctr"/>
          <a:lstStyle>
            <a:lvl1pPr marL="0" indent="0" algn="l">
              <a:buNone/>
              <a:defRPr sz="5400" b="0" baseline="0">
                <a:solidFill>
                  <a:schemeClr val="tx1"/>
                </a:solidFill>
                <a:latin typeface="+mj-lt"/>
                <a:cs typeface="Arial" pitchFamily="34" charset="0"/>
              </a:defRPr>
            </a:lvl1pPr>
          </a:lstStyle>
          <a:p>
            <a:pPr lvl="0"/>
            <a:r>
              <a:rPr lang="en-US" altLang="ko-KR" dirty="0"/>
              <a:t>BASIC LAYOUT</a:t>
            </a:r>
          </a:p>
        </p:txBody>
      </p:sp>
      <p:sp>
        <p:nvSpPr>
          <p:cNvPr id="3" name="Rectangle 2">
            <a:extLst>
              <a:ext uri="{FF2B5EF4-FFF2-40B4-BE49-F238E27FC236}">
                <a16:creationId xmlns:a16="http://schemas.microsoft.com/office/drawing/2014/main" xmlns="" id="{2AE944D9-5778-4315-976B-A286E91C5CEF}"/>
              </a:ext>
            </a:extLst>
          </p:cNvPr>
          <p:cNvSpPr/>
          <p:nvPr userDrawn="1"/>
        </p:nvSpPr>
        <p:spPr>
          <a:xfrm>
            <a:off x="20" y="2117377"/>
            <a:ext cx="12190413" cy="234888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cs typeface="Arial" pitchFamily="34" charset="0"/>
            </a:endParaRPr>
          </a:p>
        </p:txBody>
      </p:sp>
      <p:sp>
        <p:nvSpPr>
          <p:cNvPr id="5" name="Picture Placeholder 2">
            <a:extLst>
              <a:ext uri="{FF2B5EF4-FFF2-40B4-BE49-F238E27FC236}">
                <a16:creationId xmlns:a16="http://schemas.microsoft.com/office/drawing/2014/main" xmlns="" id="{84836274-AFF8-4D37-8BD5-DF458FCFF87D}"/>
              </a:ext>
            </a:extLst>
          </p:cNvPr>
          <p:cNvSpPr>
            <a:spLocks noGrp="1"/>
          </p:cNvSpPr>
          <p:nvPr>
            <p:ph type="pic" idx="11" hasCustomPrompt="1"/>
          </p:nvPr>
        </p:nvSpPr>
        <p:spPr>
          <a:xfrm>
            <a:off x="914908" y="2355817"/>
            <a:ext cx="1871756" cy="1872000"/>
          </a:xfrm>
          <a:prstGeom prst="ellipse">
            <a:avLst/>
          </a:prstGeom>
          <a:solidFill>
            <a:schemeClr val="bg1">
              <a:lumMod val="95000"/>
            </a:schemeClr>
          </a:solidFill>
          <a:ln w="12700">
            <a:noFill/>
          </a:ln>
          <a:effectLst>
            <a:innerShdw blurRad="63500" dist="50800" dir="13500000">
              <a:prstClr val="black">
                <a:alpha val="50000"/>
              </a:prstClr>
            </a:innerShdw>
          </a:effectLst>
        </p:spPr>
        <p:txBody>
          <a:bodyPr anchor="ctr"/>
          <a:lstStyle>
            <a:lvl1pPr marL="0" indent="0" algn="ctr">
              <a:buNone/>
              <a:defRPr sz="14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6" name="Picture Placeholder 2">
            <a:extLst>
              <a:ext uri="{FF2B5EF4-FFF2-40B4-BE49-F238E27FC236}">
                <a16:creationId xmlns:a16="http://schemas.microsoft.com/office/drawing/2014/main" xmlns="" id="{A4A98D3D-18A3-415D-8C2F-81A141548DE1}"/>
              </a:ext>
            </a:extLst>
          </p:cNvPr>
          <p:cNvSpPr>
            <a:spLocks noGrp="1"/>
          </p:cNvSpPr>
          <p:nvPr>
            <p:ph type="pic" idx="12" hasCustomPrompt="1"/>
          </p:nvPr>
        </p:nvSpPr>
        <p:spPr>
          <a:xfrm>
            <a:off x="3795119" y="2355817"/>
            <a:ext cx="1871756" cy="1872000"/>
          </a:xfrm>
          <a:prstGeom prst="ellipse">
            <a:avLst/>
          </a:prstGeom>
          <a:solidFill>
            <a:schemeClr val="bg1">
              <a:lumMod val="95000"/>
            </a:schemeClr>
          </a:solidFill>
          <a:ln w="12700">
            <a:noFill/>
          </a:ln>
          <a:effectLst>
            <a:innerShdw blurRad="63500" dist="50800" dir="13500000">
              <a:prstClr val="black">
                <a:alpha val="50000"/>
              </a:prstClr>
            </a:innerShdw>
          </a:effectLst>
        </p:spPr>
        <p:txBody>
          <a:bodyPr anchor="ctr"/>
          <a:lstStyle>
            <a:lvl1pPr marL="0" indent="0" algn="ctr">
              <a:buNone/>
              <a:defRPr sz="14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7" name="Picture Placeholder 2">
            <a:extLst>
              <a:ext uri="{FF2B5EF4-FFF2-40B4-BE49-F238E27FC236}">
                <a16:creationId xmlns:a16="http://schemas.microsoft.com/office/drawing/2014/main" xmlns="" id="{A1E7CD97-BB3B-48EB-89E2-6AAF4DE93648}"/>
              </a:ext>
            </a:extLst>
          </p:cNvPr>
          <p:cNvSpPr>
            <a:spLocks noGrp="1"/>
          </p:cNvSpPr>
          <p:nvPr>
            <p:ph type="pic" idx="13" hasCustomPrompt="1"/>
          </p:nvPr>
        </p:nvSpPr>
        <p:spPr>
          <a:xfrm>
            <a:off x="6675331" y="2355817"/>
            <a:ext cx="1871756" cy="1872000"/>
          </a:xfrm>
          <a:prstGeom prst="ellipse">
            <a:avLst/>
          </a:prstGeom>
          <a:solidFill>
            <a:schemeClr val="bg1">
              <a:lumMod val="95000"/>
            </a:schemeClr>
          </a:solidFill>
          <a:ln w="12700">
            <a:noFill/>
          </a:ln>
          <a:effectLst>
            <a:innerShdw blurRad="63500" dist="50800" dir="13500000">
              <a:prstClr val="black">
                <a:alpha val="50000"/>
              </a:prstClr>
            </a:innerShdw>
          </a:effectLst>
        </p:spPr>
        <p:txBody>
          <a:bodyPr anchor="ctr"/>
          <a:lstStyle>
            <a:lvl1pPr marL="0" indent="0" algn="ctr">
              <a:buNone/>
              <a:defRPr sz="14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xmlns="" val="9885039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1_Image slide layout">
    <p:bg>
      <p:bgPr>
        <a:solidFill>
          <a:schemeClr val="tx1"/>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xmlns="" id="{8D059AC0-94C0-461D-A3BF-6F2CCC0C05CB}"/>
              </a:ext>
            </a:extLst>
          </p:cNvPr>
          <p:cNvSpPr/>
          <p:nvPr userDrawn="1"/>
        </p:nvSpPr>
        <p:spPr>
          <a:xfrm>
            <a:off x="20" y="1082710"/>
            <a:ext cx="12190413" cy="4692580"/>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그림 개체 틀 2">
            <a:extLst>
              <a:ext uri="{FF2B5EF4-FFF2-40B4-BE49-F238E27FC236}">
                <a16:creationId xmlns:a16="http://schemas.microsoft.com/office/drawing/2014/main" xmlns="" id="{C70177A7-4E03-44B8-A2CB-D0A1D4726718}"/>
              </a:ext>
            </a:extLst>
          </p:cNvPr>
          <p:cNvSpPr>
            <a:spLocks noGrp="1"/>
          </p:cNvSpPr>
          <p:nvPr>
            <p:ph type="pic" sz="quarter" idx="14" hasCustomPrompt="1"/>
          </p:nvPr>
        </p:nvSpPr>
        <p:spPr>
          <a:xfrm>
            <a:off x="20" y="1208316"/>
            <a:ext cx="12190413" cy="4441371"/>
          </a:xfrm>
          <a:prstGeom prst="rect">
            <a:avLst/>
          </a:prstGeom>
          <a:solidFill>
            <a:schemeClr val="bg1">
              <a:lumMod val="95000"/>
            </a:schemeClr>
          </a:solidFill>
          <a:ln w="19050">
            <a:noFill/>
          </a:ln>
        </p:spPr>
        <p:txBody>
          <a:bodyPr anchor="ctr"/>
          <a:lstStyle>
            <a:lvl1pPr marL="0" indent="0" algn="ctr">
              <a:lnSpc>
                <a:spcPct val="100000"/>
              </a:lnSpc>
              <a:buNone/>
              <a:defRPr sz="1800">
                <a:solidFill>
                  <a:schemeClr val="tx1">
                    <a:lumMod val="75000"/>
                    <a:lumOff val="25000"/>
                  </a:schemeClr>
                </a:solidFill>
              </a:defRPr>
            </a:lvl1pPr>
          </a:lstStyle>
          <a:p>
            <a:r>
              <a:rPr lang="en-US" altLang="ko-KR" dirty="0"/>
              <a:t>Place Your Picture Here And Send To Back</a:t>
            </a:r>
            <a:endParaRPr lang="ko-KR" altLang="en-US" dirty="0"/>
          </a:p>
        </p:txBody>
      </p:sp>
    </p:spTree>
    <p:extLst>
      <p:ext uri="{BB962C8B-B14F-4D97-AF65-F5344CB8AC3E}">
        <p14:creationId xmlns:p14="http://schemas.microsoft.com/office/powerpoint/2010/main" xmlns="" val="177913477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Image slide layou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A33D1FC1-A995-4009-A918-B06752B41A5D}"/>
              </a:ext>
            </a:extLst>
          </p:cNvPr>
          <p:cNvSpPr/>
          <p:nvPr userDrawn="1"/>
        </p:nvSpPr>
        <p:spPr>
          <a:xfrm>
            <a:off x="20" y="2373928"/>
            <a:ext cx="12190413" cy="32958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Diamond 5">
            <a:extLst>
              <a:ext uri="{FF2B5EF4-FFF2-40B4-BE49-F238E27FC236}">
                <a16:creationId xmlns:a16="http://schemas.microsoft.com/office/drawing/2014/main" xmlns="" id="{46E0D925-4D03-4269-9479-90AE9F5C7D95}"/>
              </a:ext>
            </a:extLst>
          </p:cNvPr>
          <p:cNvSpPr/>
          <p:nvPr userDrawn="1"/>
        </p:nvSpPr>
        <p:spPr>
          <a:xfrm>
            <a:off x="1210669" y="1522329"/>
            <a:ext cx="4998404" cy="4999055"/>
          </a:xfrm>
          <a:prstGeom prst="diamond">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 name="Picture Placeholder 4">
            <a:extLst>
              <a:ext uri="{FF2B5EF4-FFF2-40B4-BE49-F238E27FC236}">
                <a16:creationId xmlns:a16="http://schemas.microsoft.com/office/drawing/2014/main" xmlns="" id="{BBB72DB5-CE6A-4579-BC00-B09EC56F0889}"/>
              </a:ext>
            </a:extLst>
          </p:cNvPr>
          <p:cNvSpPr>
            <a:spLocks noGrp="1"/>
          </p:cNvSpPr>
          <p:nvPr>
            <p:ph type="pic" sz="quarter" idx="14" hasCustomPrompt="1"/>
          </p:nvPr>
        </p:nvSpPr>
        <p:spPr>
          <a:xfrm>
            <a:off x="502353" y="1620297"/>
            <a:ext cx="4802487" cy="4803112"/>
          </a:xfrm>
          <a:custGeom>
            <a:avLst/>
            <a:gdLst>
              <a:gd name="connsiteX0" fmla="*/ 2190541 w 4381081"/>
              <a:gd name="connsiteY0" fmla="*/ 0 h 4381081"/>
              <a:gd name="connsiteX1" fmla="*/ 4381081 w 4381081"/>
              <a:gd name="connsiteY1" fmla="*/ 2190541 h 4381081"/>
              <a:gd name="connsiteX2" fmla="*/ 2190541 w 4381081"/>
              <a:gd name="connsiteY2" fmla="*/ 4381081 h 4381081"/>
              <a:gd name="connsiteX3" fmla="*/ 0 w 4381081"/>
              <a:gd name="connsiteY3" fmla="*/ 2190541 h 4381081"/>
            </a:gdLst>
            <a:ahLst/>
            <a:cxnLst>
              <a:cxn ang="0">
                <a:pos x="connsiteX0" y="connsiteY0"/>
              </a:cxn>
              <a:cxn ang="0">
                <a:pos x="connsiteX1" y="connsiteY1"/>
              </a:cxn>
              <a:cxn ang="0">
                <a:pos x="connsiteX2" y="connsiteY2"/>
              </a:cxn>
              <a:cxn ang="0">
                <a:pos x="connsiteX3" y="connsiteY3"/>
              </a:cxn>
            </a:cxnLst>
            <a:rect l="l" t="t" r="r" b="b"/>
            <a:pathLst>
              <a:path w="4381081" h="4381081">
                <a:moveTo>
                  <a:pt x="2190541" y="0"/>
                </a:moveTo>
                <a:lnTo>
                  <a:pt x="4381081" y="2190541"/>
                </a:lnTo>
                <a:lnTo>
                  <a:pt x="2190541" y="4381081"/>
                </a:lnTo>
                <a:lnTo>
                  <a:pt x="0" y="2190541"/>
                </a:lnTo>
                <a:close/>
              </a:path>
            </a:pathLst>
          </a:custGeom>
          <a:solidFill>
            <a:schemeClr val="bg1">
              <a:lumMod val="95000"/>
            </a:schemeClr>
          </a:solidFill>
          <a:ln w="19050">
            <a:noFill/>
          </a:ln>
        </p:spPr>
        <p:txBody>
          <a:bodyPr wrap="square" anchor="ctr">
            <a:noAutofit/>
          </a:bodyPr>
          <a:lstStyle>
            <a:lvl1pPr marL="0" indent="0" algn="ctr">
              <a:lnSpc>
                <a:spcPct val="100000"/>
              </a:lnSpc>
              <a:buNone/>
              <a:defRPr sz="1600">
                <a:solidFill>
                  <a:schemeClr val="tx1">
                    <a:lumMod val="75000"/>
                    <a:lumOff val="25000"/>
                  </a:schemeClr>
                </a:solidFill>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xmlns="" val="408708828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2_Image slide layout">
    <p:spTree>
      <p:nvGrpSpPr>
        <p:cNvPr id="1" name=""/>
        <p:cNvGrpSpPr/>
        <p:nvPr/>
      </p:nvGrpSpPr>
      <p:grpSpPr>
        <a:xfrm>
          <a:off x="0" y="0"/>
          <a:ext cx="0" cy="0"/>
          <a:chOff x="0" y="0"/>
          <a:chExt cx="0" cy="0"/>
        </a:xfrm>
      </p:grpSpPr>
      <p:sp>
        <p:nvSpPr>
          <p:cNvPr id="29" name="Picture Placeholder 28">
            <a:extLst>
              <a:ext uri="{FF2B5EF4-FFF2-40B4-BE49-F238E27FC236}">
                <a16:creationId xmlns:a16="http://schemas.microsoft.com/office/drawing/2014/main" xmlns="" id="{EC410C82-B589-4E0B-9479-0A401B4ACA42}"/>
              </a:ext>
            </a:extLst>
          </p:cNvPr>
          <p:cNvSpPr>
            <a:spLocks noGrp="1"/>
          </p:cNvSpPr>
          <p:nvPr>
            <p:ph type="pic" sz="quarter" idx="14" hasCustomPrompt="1"/>
          </p:nvPr>
        </p:nvSpPr>
        <p:spPr>
          <a:xfrm>
            <a:off x="524281" y="777240"/>
            <a:ext cx="5769924" cy="5303520"/>
          </a:xfrm>
          <a:custGeom>
            <a:avLst/>
            <a:gdLst>
              <a:gd name="connsiteX0" fmla="*/ 2651762 w 5770675"/>
              <a:gd name="connsiteY0" fmla="*/ 1143000 h 5303520"/>
              <a:gd name="connsiteX1" fmla="*/ 3718618 w 5770675"/>
              <a:gd name="connsiteY1" fmla="*/ 1584906 h 5303520"/>
              <a:gd name="connsiteX2" fmla="*/ 3798142 w 5770675"/>
              <a:gd name="connsiteY2" fmla="*/ 1672404 h 5303520"/>
              <a:gd name="connsiteX3" fmla="*/ 3100596 w 5770675"/>
              <a:gd name="connsiteY3" fmla="*/ 2137041 h 5303520"/>
              <a:gd name="connsiteX4" fmla="*/ 3035200 w 5770675"/>
              <a:gd name="connsiteY4" fmla="*/ 2083084 h 5303520"/>
              <a:gd name="connsiteX5" fmla="*/ 2651762 w 5770675"/>
              <a:gd name="connsiteY5" fmla="*/ 1965960 h 5303520"/>
              <a:gd name="connsiteX6" fmla="*/ 1965961 w 5770675"/>
              <a:gd name="connsiteY6" fmla="*/ 2651760 h 5303520"/>
              <a:gd name="connsiteX7" fmla="*/ 2651762 w 5770675"/>
              <a:gd name="connsiteY7" fmla="*/ 3337560 h 5303520"/>
              <a:gd name="connsiteX8" fmla="*/ 3337563 w 5770675"/>
              <a:gd name="connsiteY8" fmla="*/ 2651760 h 5303520"/>
              <a:gd name="connsiteX9" fmla="*/ 3323630 w 5770675"/>
              <a:gd name="connsiteY9" fmla="*/ 2513547 h 5303520"/>
              <a:gd name="connsiteX10" fmla="*/ 3288675 w 5770675"/>
              <a:gd name="connsiteY10" fmla="*/ 2400940 h 5303520"/>
              <a:gd name="connsiteX11" fmla="*/ 3981670 w 5770675"/>
              <a:gd name="connsiteY11" fmla="*/ 1939333 h 5303520"/>
              <a:gd name="connsiteX12" fmla="*/ 4041958 w 5770675"/>
              <a:gd name="connsiteY12" fmla="*/ 2064483 h 5303520"/>
              <a:gd name="connsiteX13" fmla="*/ 4160524 w 5770675"/>
              <a:gd name="connsiteY13" fmla="*/ 2651760 h 5303520"/>
              <a:gd name="connsiteX14" fmla="*/ 2651762 w 5770675"/>
              <a:gd name="connsiteY14" fmla="*/ 4160520 h 5303520"/>
              <a:gd name="connsiteX15" fmla="*/ 1143000 w 5770675"/>
              <a:gd name="connsiteY15" fmla="*/ 2651760 h 5303520"/>
              <a:gd name="connsiteX16" fmla="*/ 2651762 w 5770675"/>
              <a:gd name="connsiteY16" fmla="*/ 1143000 h 5303520"/>
              <a:gd name="connsiteX17" fmla="*/ 5192878 w 5770675"/>
              <a:gd name="connsiteY17" fmla="*/ 285077 h 5303520"/>
              <a:gd name="connsiteX18" fmla="*/ 5213453 w 5770675"/>
              <a:gd name="connsiteY18" fmla="*/ 800830 h 5303520"/>
              <a:gd name="connsiteX19" fmla="*/ 5214199 w 5770675"/>
              <a:gd name="connsiteY19" fmla="*/ 800332 h 5303520"/>
              <a:gd name="connsiteX20" fmla="*/ 5356632 w 5770675"/>
              <a:gd name="connsiteY20" fmla="*/ 828877 h 5303520"/>
              <a:gd name="connsiteX21" fmla="*/ 5328088 w 5770675"/>
              <a:gd name="connsiteY21" fmla="*/ 971310 h 5303520"/>
              <a:gd name="connsiteX22" fmla="*/ 5302676 w 5770675"/>
              <a:gd name="connsiteY22" fmla="*/ 988237 h 5303520"/>
              <a:gd name="connsiteX23" fmla="*/ 5770675 w 5770675"/>
              <a:gd name="connsiteY23" fmla="*/ 1205962 h 5303520"/>
              <a:gd name="connsiteX24" fmla="*/ 4781688 w 5770675"/>
              <a:gd name="connsiteY24" fmla="*/ 1864729 h 5303520"/>
              <a:gd name="connsiteX25" fmla="*/ 4313690 w 5770675"/>
              <a:gd name="connsiteY25" fmla="*/ 1647004 h 5303520"/>
              <a:gd name="connsiteX26" fmla="*/ 3072878 w 5770675"/>
              <a:gd name="connsiteY26" fmla="*/ 2473512 h 5303520"/>
              <a:gd name="connsiteX27" fmla="*/ 3073033 w 5770675"/>
              <a:gd name="connsiteY27" fmla="*/ 2473797 h 5303520"/>
              <a:gd name="connsiteX28" fmla="*/ 3108962 w 5770675"/>
              <a:gd name="connsiteY28" fmla="*/ 2651760 h 5303520"/>
              <a:gd name="connsiteX29" fmla="*/ 2651762 w 5770675"/>
              <a:gd name="connsiteY29" fmla="*/ 3108960 h 5303520"/>
              <a:gd name="connsiteX30" fmla="*/ 2194562 w 5770675"/>
              <a:gd name="connsiteY30" fmla="*/ 2651760 h 5303520"/>
              <a:gd name="connsiteX31" fmla="*/ 2651762 w 5770675"/>
              <a:gd name="connsiteY31" fmla="*/ 2194560 h 5303520"/>
              <a:gd name="connsiteX32" fmla="*/ 2907387 w 5770675"/>
              <a:gd name="connsiteY32" fmla="*/ 2272643 h 5303520"/>
              <a:gd name="connsiteX33" fmla="*/ 2950484 w 5770675"/>
              <a:gd name="connsiteY33" fmla="*/ 2308201 h 5303520"/>
              <a:gd name="connsiteX34" fmla="*/ 4224466 w 5770675"/>
              <a:gd name="connsiteY34" fmla="*/ 1459597 h 5303520"/>
              <a:gd name="connsiteX35" fmla="*/ 4203891 w 5770675"/>
              <a:gd name="connsiteY35" fmla="*/ 943844 h 5303520"/>
              <a:gd name="connsiteX36" fmla="*/ 2651762 w 5770675"/>
              <a:gd name="connsiteY36" fmla="*/ 0 h 5303520"/>
              <a:gd name="connsiteX37" fmla="*/ 4338530 w 5770675"/>
              <a:gd name="connsiteY37" fmla="*/ 605533 h 5303520"/>
              <a:gd name="connsiteX38" fmla="*/ 4429079 w 5770675"/>
              <a:gd name="connsiteY38" fmla="*/ 687830 h 5303520"/>
              <a:gd name="connsiteX39" fmla="*/ 4091397 w 5770675"/>
              <a:gd name="connsiteY39" fmla="*/ 912761 h 5303520"/>
              <a:gd name="connsiteX40" fmla="*/ 4113326 w 5770675"/>
              <a:gd name="connsiteY40" fmla="*/ 1462459 h 5303520"/>
              <a:gd name="connsiteX41" fmla="*/ 3990342 w 5770675"/>
              <a:gd name="connsiteY41" fmla="*/ 1544379 h 5303520"/>
              <a:gd name="connsiteX42" fmla="*/ 3880263 w 5770675"/>
              <a:gd name="connsiteY42" fmla="*/ 1423261 h 5303520"/>
              <a:gd name="connsiteX43" fmla="*/ 2651761 w 5770675"/>
              <a:gd name="connsiteY43" fmla="*/ 914400 h 5303520"/>
              <a:gd name="connsiteX44" fmla="*/ 914398 w 5770675"/>
              <a:gd name="connsiteY44" fmla="*/ 2651760 h 5303520"/>
              <a:gd name="connsiteX45" fmla="*/ 2651761 w 5770675"/>
              <a:gd name="connsiteY45" fmla="*/ 4389120 h 5303520"/>
              <a:gd name="connsiteX46" fmla="*/ 4389125 w 5770675"/>
              <a:gd name="connsiteY46" fmla="*/ 2651760 h 5303520"/>
              <a:gd name="connsiteX47" fmla="*/ 4179435 w 5770675"/>
              <a:gd name="connsiteY47" fmla="*/ 1823631 h 5303520"/>
              <a:gd name="connsiteX48" fmla="*/ 4172502 w 5770675"/>
              <a:gd name="connsiteY48" fmla="*/ 1812220 h 5303520"/>
              <a:gd name="connsiteX49" fmla="*/ 4264219 w 5770675"/>
              <a:gd name="connsiteY49" fmla="*/ 1751126 h 5303520"/>
              <a:gd name="connsiteX50" fmla="*/ 4763017 w 5770675"/>
              <a:gd name="connsiteY50" fmla="*/ 1983181 h 5303520"/>
              <a:gd name="connsiteX51" fmla="*/ 5137033 w 5770675"/>
              <a:gd name="connsiteY51" fmla="*/ 1734047 h 5303520"/>
              <a:gd name="connsiteX52" fmla="*/ 5184306 w 5770675"/>
              <a:gd name="connsiteY52" fmla="*/ 1863208 h 5303520"/>
              <a:gd name="connsiteX53" fmla="*/ 5303524 w 5770675"/>
              <a:gd name="connsiteY53" fmla="*/ 2651760 h 5303520"/>
              <a:gd name="connsiteX54" fmla="*/ 2651762 w 5770675"/>
              <a:gd name="connsiteY54" fmla="*/ 5303520 h 5303520"/>
              <a:gd name="connsiteX55" fmla="*/ 0 w 5770675"/>
              <a:gd name="connsiteY55" fmla="*/ 2651760 h 5303520"/>
              <a:gd name="connsiteX56" fmla="*/ 2651762 w 5770675"/>
              <a:gd name="connsiteY56" fmla="*/ 0 h 5303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5770675" h="5303520">
                <a:moveTo>
                  <a:pt x="2651762" y="1143000"/>
                </a:moveTo>
                <a:cubicBezTo>
                  <a:pt x="3068395" y="1143000"/>
                  <a:pt x="3445586" y="1311874"/>
                  <a:pt x="3718618" y="1584906"/>
                </a:cubicBezTo>
                <a:lnTo>
                  <a:pt x="3798142" y="1672404"/>
                </a:lnTo>
                <a:lnTo>
                  <a:pt x="3100596" y="2137041"/>
                </a:lnTo>
                <a:lnTo>
                  <a:pt x="3035200" y="2083084"/>
                </a:lnTo>
                <a:cubicBezTo>
                  <a:pt x="2925745" y="2009138"/>
                  <a:pt x="2793796" y="1965960"/>
                  <a:pt x="2651762" y="1965960"/>
                </a:cubicBezTo>
                <a:cubicBezTo>
                  <a:pt x="2273005" y="1965960"/>
                  <a:pt x="1965961" y="2273003"/>
                  <a:pt x="1965961" y="2651760"/>
                </a:cubicBezTo>
                <a:cubicBezTo>
                  <a:pt x="1965961" y="3030517"/>
                  <a:pt x="2273005" y="3337560"/>
                  <a:pt x="2651762" y="3337560"/>
                </a:cubicBezTo>
                <a:cubicBezTo>
                  <a:pt x="3030519" y="3337560"/>
                  <a:pt x="3337563" y="3030517"/>
                  <a:pt x="3337563" y="2651760"/>
                </a:cubicBezTo>
                <a:cubicBezTo>
                  <a:pt x="3337563" y="2604416"/>
                  <a:pt x="3332766" y="2558191"/>
                  <a:pt x="3323630" y="2513547"/>
                </a:cubicBezTo>
                <a:lnTo>
                  <a:pt x="3288675" y="2400940"/>
                </a:lnTo>
                <a:lnTo>
                  <a:pt x="3981670" y="1939333"/>
                </a:lnTo>
                <a:lnTo>
                  <a:pt x="4041958" y="2064483"/>
                </a:lnTo>
                <a:cubicBezTo>
                  <a:pt x="4118306" y="2244988"/>
                  <a:pt x="4160524" y="2443444"/>
                  <a:pt x="4160524" y="2651760"/>
                </a:cubicBezTo>
                <a:cubicBezTo>
                  <a:pt x="4160524" y="3485025"/>
                  <a:pt x="3485028" y="4160520"/>
                  <a:pt x="2651762" y="4160520"/>
                </a:cubicBezTo>
                <a:cubicBezTo>
                  <a:pt x="1818496" y="4160520"/>
                  <a:pt x="1143000" y="3485025"/>
                  <a:pt x="1143000" y="2651760"/>
                </a:cubicBezTo>
                <a:cubicBezTo>
                  <a:pt x="1143000" y="1818495"/>
                  <a:pt x="1818496" y="1143000"/>
                  <a:pt x="2651762" y="1143000"/>
                </a:cubicBezTo>
                <a:close/>
                <a:moveTo>
                  <a:pt x="5192878" y="285077"/>
                </a:moveTo>
                <a:lnTo>
                  <a:pt x="5213453" y="800830"/>
                </a:lnTo>
                <a:lnTo>
                  <a:pt x="5214199" y="800332"/>
                </a:lnTo>
                <a:cubicBezTo>
                  <a:pt x="5261414" y="768883"/>
                  <a:pt x="5325183" y="781663"/>
                  <a:pt x="5356632" y="828877"/>
                </a:cubicBezTo>
                <a:cubicBezTo>
                  <a:pt x="5388082" y="876092"/>
                  <a:pt x="5375302" y="939860"/>
                  <a:pt x="5328088" y="971310"/>
                </a:cubicBezTo>
                <a:lnTo>
                  <a:pt x="5302676" y="988237"/>
                </a:lnTo>
                <a:lnTo>
                  <a:pt x="5770675" y="1205962"/>
                </a:lnTo>
                <a:lnTo>
                  <a:pt x="4781688" y="1864729"/>
                </a:lnTo>
                <a:lnTo>
                  <a:pt x="4313690" y="1647004"/>
                </a:lnTo>
                <a:lnTo>
                  <a:pt x="3072878" y="2473512"/>
                </a:lnTo>
                <a:lnTo>
                  <a:pt x="3073033" y="2473797"/>
                </a:lnTo>
                <a:cubicBezTo>
                  <a:pt x="3096169" y="2528496"/>
                  <a:pt x="3108962" y="2588634"/>
                  <a:pt x="3108962" y="2651760"/>
                </a:cubicBezTo>
                <a:cubicBezTo>
                  <a:pt x="3108962" y="2904265"/>
                  <a:pt x="2904267" y="3108960"/>
                  <a:pt x="2651762" y="3108960"/>
                </a:cubicBezTo>
                <a:cubicBezTo>
                  <a:pt x="2399257" y="3108960"/>
                  <a:pt x="2194562" y="2904265"/>
                  <a:pt x="2194562" y="2651760"/>
                </a:cubicBezTo>
                <a:cubicBezTo>
                  <a:pt x="2194562" y="2399255"/>
                  <a:pt x="2399257" y="2194560"/>
                  <a:pt x="2651762" y="2194560"/>
                </a:cubicBezTo>
                <a:cubicBezTo>
                  <a:pt x="2746452" y="2194560"/>
                  <a:pt x="2834418" y="2223345"/>
                  <a:pt x="2907387" y="2272643"/>
                </a:cubicBezTo>
                <a:lnTo>
                  <a:pt x="2950484" y="2308201"/>
                </a:lnTo>
                <a:lnTo>
                  <a:pt x="4224466" y="1459597"/>
                </a:lnTo>
                <a:lnTo>
                  <a:pt x="4203891" y="943844"/>
                </a:lnTo>
                <a:close/>
                <a:moveTo>
                  <a:pt x="2651762" y="0"/>
                </a:moveTo>
                <a:cubicBezTo>
                  <a:pt x="3292494" y="0"/>
                  <a:pt x="3880149" y="227244"/>
                  <a:pt x="4338530" y="605533"/>
                </a:cubicBezTo>
                <a:lnTo>
                  <a:pt x="4429079" y="687830"/>
                </a:lnTo>
                <a:lnTo>
                  <a:pt x="4091397" y="912761"/>
                </a:lnTo>
                <a:lnTo>
                  <a:pt x="4113326" y="1462459"/>
                </a:lnTo>
                <a:lnTo>
                  <a:pt x="3990342" y="1544379"/>
                </a:lnTo>
                <a:lnTo>
                  <a:pt x="3880263" y="1423261"/>
                </a:lnTo>
                <a:cubicBezTo>
                  <a:pt x="3565862" y="1108861"/>
                  <a:pt x="3131521" y="914400"/>
                  <a:pt x="2651761" y="914400"/>
                </a:cubicBezTo>
                <a:cubicBezTo>
                  <a:pt x="1692242" y="914400"/>
                  <a:pt x="914398" y="1692243"/>
                  <a:pt x="914398" y="2651760"/>
                </a:cubicBezTo>
                <a:cubicBezTo>
                  <a:pt x="914398" y="3611277"/>
                  <a:pt x="1692242" y="4389120"/>
                  <a:pt x="2651761" y="4389120"/>
                </a:cubicBezTo>
                <a:cubicBezTo>
                  <a:pt x="3611280" y="4389120"/>
                  <a:pt x="4389125" y="3611277"/>
                  <a:pt x="4389125" y="2651760"/>
                </a:cubicBezTo>
                <a:cubicBezTo>
                  <a:pt x="4389125" y="2351911"/>
                  <a:pt x="4313164" y="2069804"/>
                  <a:pt x="4179435" y="1823631"/>
                </a:cubicBezTo>
                <a:lnTo>
                  <a:pt x="4172502" y="1812220"/>
                </a:lnTo>
                <a:lnTo>
                  <a:pt x="4264219" y="1751126"/>
                </a:lnTo>
                <a:lnTo>
                  <a:pt x="4763017" y="1983181"/>
                </a:lnTo>
                <a:lnTo>
                  <a:pt x="5137033" y="1734047"/>
                </a:lnTo>
                <a:lnTo>
                  <a:pt x="5184306" y="1863208"/>
                </a:lnTo>
                <a:cubicBezTo>
                  <a:pt x="5261786" y="2112311"/>
                  <a:pt x="5303524" y="2377161"/>
                  <a:pt x="5303524" y="2651760"/>
                </a:cubicBezTo>
                <a:cubicBezTo>
                  <a:pt x="5303524" y="4116287"/>
                  <a:pt x="4116291" y="5303520"/>
                  <a:pt x="2651762" y="5303520"/>
                </a:cubicBezTo>
                <a:cubicBezTo>
                  <a:pt x="1187234" y="5303520"/>
                  <a:pt x="0" y="4116287"/>
                  <a:pt x="0" y="2651760"/>
                </a:cubicBezTo>
                <a:cubicBezTo>
                  <a:pt x="0" y="1187233"/>
                  <a:pt x="1187234" y="0"/>
                  <a:pt x="2651762" y="0"/>
                </a:cubicBezTo>
                <a:close/>
              </a:path>
            </a:pathLst>
          </a:custGeom>
          <a:solidFill>
            <a:schemeClr val="bg1">
              <a:lumMod val="95000"/>
            </a:schemeClr>
          </a:solidFill>
          <a:ln w="19050">
            <a:noFill/>
          </a:ln>
        </p:spPr>
        <p:txBody>
          <a:bodyPr wrap="square" anchor="ctr">
            <a:noAutofit/>
          </a:bodyPr>
          <a:lstStyle>
            <a:lvl1pPr marL="0" indent="0" algn="ctr">
              <a:lnSpc>
                <a:spcPct val="100000"/>
              </a:lnSpc>
              <a:buNone/>
              <a:defRPr sz="1800">
                <a:solidFill>
                  <a:schemeClr val="tx1">
                    <a:lumMod val="75000"/>
                    <a:lumOff val="25000"/>
                  </a:schemeClr>
                </a:solidFill>
              </a:defRPr>
            </a:lvl1pPr>
          </a:lstStyle>
          <a:p>
            <a:r>
              <a:rPr lang="en-US" altLang="ko-KR" dirty="0"/>
              <a:t>Place Your Picture Here And Send To Back</a:t>
            </a:r>
            <a:endParaRPr lang="ko-KR" altLang="en-US" dirty="0"/>
          </a:p>
        </p:txBody>
      </p:sp>
    </p:spTree>
    <p:extLst>
      <p:ext uri="{BB962C8B-B14F-4D97-AF65-F5344CB8AC3E}">
        <p14:creationId xmlns:p14="http://schemas.microsoft.com/office/powerpoint/2010/main" xmlns="" val="290658240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10_Images and Contents Layout">
    <p:spTree>
      <p:nvGrpSpPr>
        <p:cNvPr id="1" name=""/>
        <p:cNvGrpSpPr/>
        <p:nvPr/>
      </p:nvGrpSpPr>
      <p:grpSpPr>
        <a:xfrm>
          <a:off x="0" y="0"/>
          <a:ext cx="0" cy="0"/>
          <a:chOff x="0" y="0"/>
          <a:chExt cx="0" cy="0"/>
        </a:xfrm>
      </p:grpSpPr>
      <p:sp>
        <p:nvSpPr>
          <p:cNvPr id="6" name="Rectangle 5"/>
          <p:cNvSpPr/>
          <p:nvPr userDrawn="1"/>
        </p:nvSpPr>
        <p:spPr>
          <a:xfrm>
            <a:off x="20" y="1903712"/>
            <a:ext cx="12190413" cy="3573016"/>
          </a:xfrm>
          <a:prstGeom prst="rect">
            <a:avLst/>
          </a:prstGeom>
          <a:solidFill>
            <a:schemeClr val="accent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sp>
        <p:nvSpPr>
          <p:cNvPr id="7" name="Picture Placeholder 2"/>
          <p:cNvSpPr>
            <a:spLocks noGrp="1"/>
          </p:cNvSpPr>
          <p:nvPr>
            <p:ph type="pic" idx="13" hasCustomPrompt="1"/>
          </p:nvPr>
        </p:nvSpPr>
        <p:spPr>
          <a:xfrm>
            <a:off x="6861481" y="2142048"/>
            <a:ext cx="4609645" cy="3096344"/>
          </a:xfrm>
          <a:prstGeom prst="rect">
            <a:avLst/>
          </a:prstGeom>
          <a:solidFill>
            <a:schemeClr val="bg1">
              <a:lumMod val="95000"/>
            </a:schemeClr>
          </a:solidFill>
        </p:spPr>
        <p:txBody>
          <a:bodyPr anchor="ctr">
            <a:normAutofit/>
          </a:bodyPr>
          <a:lstStyle>
            <a:lvl1pPr marL="0" indent="0" algn="ctr">
              <a:buNone/>
              <a:defRPr sz="1600" baseline="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Place Your Picture Here</a:t>
            </a:r>
            <a:endParaRPr lang="ko-KR" altLang="en-US" dirty="0"/>
          </a:p>
        </p:txBody>
      </p:sp>
    </p:spTree>
    <p:extLst>
      <p:ext uri="{BB962C8B-B14F-4D97-AF65-F5344CB8AC3E}">
        <p14:creationId xmlns:p14="http://schemas.microsoft.com/office/powerpoint/2010/main" xmlns="" val="8096784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12_Images and Contents Layout">
    <p:spTree>
      <p:nvGrpSpPr>
        <p:cNvPr id="1" name=""/>
        <p:cNvGrpSpPr/>
        <p:nvPr/>
      </p:nvGrpSpPr>
      <p:grpSpPr>
        <a:xfrm>
          <a:off x="0" y="0"/>
          <a:ext cx="0" cy="0"/>
          <a:chOff x="0" y="0"/>
          <a:chExt cx="0" cy="0"/>
        </a:xfrm>
      </p:grpSpPr>
      <p:sp>
        <p:nvSpPr>
          <p:cNvPr id="5" name="Picture Placeholder 2"/>
          <p:cNvSpPr>
            <a:spLocks noGrp="1"/>
          </p:cNvSpPr>
          <p:nvPr>
            <p:ph type="pic" idx="18" hasCustomPrompt="1"/>
          </p:nvPr>
        </p:nvSpPr>
        <p:spPr>
          <a:xfrm>
            <a:off x="3439441" y="2"/>
            <a:ext cx="2519672" cy="4725143"/>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Place Your Picture Here And Send To Back</a:t>
            </a:r>
            <a:endParaRPr lang="ko-KR" altLang="en-US" dirty="0"/>
          </a:p>
        </p:txBody>
      </p:sp>
      <p:sp>
        <p:nvSpPr>
          <p:cNvPr id="6" name="Picture Placeholder 2"/>
          <p:cNvSpPr>
            <a:spLocks noGrp="1"/>
          </p:cNvSpPr>
          <p:nvPr>
            <p:ph type="pic" idx="19" hasCustomPrompt="1"/>
          </p:nvPr>
        </p:nvSpPr>
        <p:spPr>
          <a:xfrm>
            <a:off x="6234962" y="692696"/>
            <a:ext cx="2519672" cy="6165304"/>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Place Your Picture Here And Send To Back</a:t>
            </a:r>
            <a:endParaRPr lang="ko-KR" altLang="en-US" dirty="0"/>
          </a:p>
        </p:txBody>
      </p:sp>
    </p:spTree>
    <p:extLst>
      <p:ext uri="{BB962C8B-B14F-4D97-AF65-F5344CB8AC3E}">
        <p14:creationId xmlns:p14="http://schemas.microsoft.com/office/powerpoint/2010/main" xmlns="" val="1444126376"/>
      </p:ext>
    </p:extLst>
  </p:cSld>
  <p:clrMapOvr>
    <a:masterClrMapping/>
  </p:clrMapOvr>
  <p:extLst mod="1">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07" y="332482"/>
            <a:ext cx="11571691"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xmlns="" val="132242875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07" y="123478"/>
            <a:ext cx="11571691"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3964" y="1131591"/>
            <a:ext cx="3560304"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864" y="1347500"/>
            <a:ext cx="15384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6755" y="1276718"/>
            <a:ext cx="685849" cy="685059"/>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xmlns="" id="{5644E8BB-F13A-4AE0-889E-633DE4143787}"/>
              </a:ext>
            </a:extLst>
          </p:cNvPr>
          <p:cNvSpPr txBox="1"/>
          <p:nvPr userDrawn="1"/>
        </p:nvSpPr>
        <p:spPr>
          <a:xfrm>
            <a:off x="711632" y="1637214"/>
            <a:ext cx="2231957"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xmlns="" id="{F2CE2B8B-ED32-491A-95B2-D28904BC432C}"/>
              </a:ext>
            </a:extLst>
          </p:cNvPr>
          <p:cNvSpPr txBox="1"/>
          <p:nvPr userDrawn="1"/>
        </p:nvSpPr>
        <p:spPr>
          <a:xfrm>
            <a:off x="711632" y="2127463"/>
            <a:ext cx="2231957"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xmlns="" id="{962A52DF-2523-4479-BFA3-B5ACE9887E1C}"/>
              </a:ext>
            </a:extLst>
          </p:cNvPr>
          <p:cNvSpPr txBox="1"/>
          <p:nvPr userDrawn="1"/>
        </p:nvSpPr>
        <p:spPr>
          <a:xfrm>
            <a:off x="721135" y="5808479"/>
            <a:ext cx="2231709"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xmlns="" id="{BAAC314F-E96A-4408-95DE-A70E9ED054AF}"/>
              </a:ext>
            </a:extLst>
          </p:cNvPr>
          <p:cNvSpPr txBox="1"/>
          <p:nvPr userDrawn="1"/>
        </p:nvSpPr>
        <p:spPr>
          <a:xfrm>
            <a:off x="721135" y="4450365"/>
            <a:ext cx="2716942"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xmlns="" val="201739210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Contents slide layout">
    <p:bg>
      <p:bgPr>
        <a:solidFill>
          <a:schemeClr val="bg1"/>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323507" y="281518"/>
            <a:ext cx="11571691" cy="840230"/>
          </a:xfrm>
          <a:prstGeom prst="rect">
            <a:avLst/>
          </a:prstGeom>
          <a:noFill/>
          <a:effectLst/>
        </p:spPr>
        <p:txBody>
          <a:bodyPr wrap="square" rtlCol="0" anchor="ctr">
            <a:spAutoFit/>
          </a:bodyPr>
          <a:lstStyle>
            <a:lvl1pPr marL="0" indent="0" algn="ctr">
              <a:buFontTx/>
              <a:buNone/>
              <a:defRPr lang="en-US" altLang="ko-KR" sz="5400" dirty="0">
                <a:solidFill>
                  <a:schemeClr val="tx1"/>
                </a:solidFill>
                <a:effectLst/>
                <a:latin typeface="+mj-lt"/>
              </a:defRPr>
            </a:lvl1pPr>
          </a:lstStyle>
          <a:p>
            <a:pPr marL="0" lvl="0"/>
            <a:r>
              <a:rPr lang="en-US" altLang="ko-KR" dirty="0"/>
              <a:t>BASIC LAYOUT</a:t>
            </a:r>
          </a:p>
        </p:txBody>
      </p:sp>
      <p:sp>
        <p:nvSpPr>
          <p:cNvPr id="5" name="Rectangle 4">
            <a:extLst>
              <a:ext uri="{FF2B5EF4-FFF2-40B4-BE49-F238E27FC236}">
                <a16:creationId xmlns:a16="http://schemas.microsoft.com/office/drawing/2014/main" xmlns="" id="{FA8D747B-4F75-4F28-AD96-701C919665B5}"/>
              </a:ext>
            </a:extLst>
          </p:cNvPr>
          <p:cNvSpPr/>
          <p:nvPr userDrawn="1"/>
        </p:nvSpPr>
        <p:spPr>
          <a:xfrm flipV="1">
            <a:off x="0" y="678815"/>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Rectangle 5">
            <a:extLst>
              <a:ext uri="{FF2B5EF4-FFF2-40B4-BE49-F238E27FC236}">
                <a16:creationId xmlns:a16="http://schemas.microsoft.com/office/drawing/2014/main" xmlns="" id="{E7CA1094-8B72-45A3-9291-9448CC4446F6}"/>
              </a:ext>
            </a:extLst>
          </p:cNvPr>
          <p:cNvSpPr/>
          <p:nvPr userDrawn="1"/>
        </p:nvSpPr>
        <p:spPr>
          <a:xfrm flipV="1">
            <a:off x="8838049" y="678815"/>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xmlns="" val="406402299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8_Contents slide layout">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59650234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12_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05037411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13_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62690611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4_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38396429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5_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90243344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9_Contents slide layout">
    <p:bg>
      <p:bgPr>
        <a:solidFill>
          <a:schemeClr val="bg1"/>
        </a:solidFill>
        <a:effectLst/>
      </p:bgPr>
    </p:bg>
    <p:spTree>
      <p:nvGrpSpPr>
        <p:cNvPr id="1" name=""/>
        <p:cNvGrpSpPr/>
        <p:nvPr/>
      </p:nvGrpSpPr>
      <p:grpSpPr>
        <a:xfrm>
          <a:off x="0" y="0"/>
          <a:ext cx="0" cy="0"/>
          <a:chOff x="0" y="0"/>
          <a:chExt cx="0" cy="0"/>
        </a:xfrm>
      </p:grpSpPr>
      <p:sp>
        <p:nvSpPr>
          <p:cNvPr id="2" name="그림 개체 틀 2">
            <a:extLst>
              <a:ext uri="{FF2B5EF4-FFF2-40B4-BE49-F238E27FC236}">
                <a16:creationId xmlns:a16="http://schemas.microsoft.com/office/drawing/2014/main" xmlns="" id="{C63A9860-9DCF-4B34-B426-D352307BCAC2}"/>
              </a:ext>
            </a:extLst>
          </p:cNvPr>
          <p:cNvSpPr>
            <a:spLocks noGrp="1"/>
          </p:cNvSpPr>
          <p:nvPr>
            <p:ph type="pic" sz="quarter" idx="14" hasCustomPrompt="1"/>
          </p:nvPr>
        </p:nvSpPr>
        <p:spPr>
          <a:xfrm>
            <a:off x="679033" y="1674906"/>
            <a:ext cx="2969403" cy="3471860"/>
          </a:xfrm>
          <a:prstGeom prst="rect">
            <a:avLst/>
          </a:prstGeom>
          <a:solidFill>
            <a:schemeClr val="bg1">
              <a:lumMod val="95000"/>
            </a:schemeClr>
          </a:solidFill>
          <a:ln w="19050">
            <a:noFill/>
          </a:ln>
        </p:spPr>
        <p:txBody>
          <a:bodyPr anchor="ctr"/>
          <a:lstStyle>
            <a:lvl1pPr marL="0" indent="0" algn="ctr">
              <a:lnSpc>
                <a:spcPct val="100000"/>
              </a:lnSpc>
              <a:buNone/>
              <a:defRPr sz="1400">
                <a:solidFill>
                  <a:schemeClr val="tx1">
                    <a:lumMod val="75000"/>
                    <a:lumOff val="25000"/>
                  </a:schemeClr>
                </a:solidFill>
              </a:defRPr>
            </a:lvl1pPr>
          </a:lstStyle>
          <a:p>
            <a:r>
              <a:rPr lang="en-US" altLang="ko-KR" dirty="0"/>
              <a:t>Place Your Picture Here</a:t>
            </a:r>
            <a:endParaRPr lang="ko-KR" altLang="en-US" dirty="0"/>
          </a:p>
        </p:txBody>
      </p:sp>
      <p:sp>
        <p:nvSpPr>
          <p:cNvPr id="4" name="Text Placeholder 9">
            <a:extLst>
              <a:ext uri="{FF2B5EF4-FFF2-40B4-BE49-F238E27FC236}">
                <a16:creationId xmlns:a16="http://schemas.microsoft.com/office/drawing/2014/main" xmlns="" id="{E1D1BAC9-87E3-4013-9B1F-E30C9975972B}"/>
              </a:ext>
            </a:extLst>
          </p:cNvPr>
          <p:cNvSpPr>
            <a:spLocks noGrp="1"/>
          </p:cNvSpPr>
          <p:nvPr>
            <p:ph type="body" sz="quarter" idx="10" hasCustomPrompt="1"/>
          </p:nvPr>
        </p:nvSpPr>
        <p:spPr>
          <a:xfrm>
            <a:off x="323507" y="281518"/>
            <a:ext cx="11571691" cy="840230"/>
          </a:xfrm>
          <a:prstGeom prst="rect">
            <a:avLst/>
          </a:prstGeom>
          <a:noFill/>
          <a:effectLst/>
        </p:spPr>
        <p:txBody>
          <a:bodyPr wrap="square" rtlCol="0" anchor="ctr">
            <a:spAutoFit/>
          </a:bodyPr>
          <a:lstStyle>
            <a:lvl1pPr marL="0" indent="0" algn="ctr">
              <a:buFontTx/>
              <a:buNone/>
              <a:defRPr lang="en-US" altLang="ko-KR" sz="5400" dirty="0">
                <a:solidFill>
                  <a:schemeClr val="tx1"/>
                </a:solidFill>
                <a:effectLst/>
                <a:latin typeface="+mj-lt"/>
              </a:defRPr>
            </a:lvl1pPr>
          </a:lstStyle>
          <a:p>
            <a:pPr marL="0" lvl="0"/>
            <a:r>
              <a:rPr lang="en-US" altLang="ko-KR" dirty="0"/>
              <a:t>BASIC LAYOUT</a:t>
            </a:r>
          </a:p>
        </p:txBody>
      </p:sp>
      <p:sp>
        <p:nvSpPr>
          <p:cNvPr id="5" name="Rectangle 4">
            <a:extLst>
              <a:ext uri="{FF2B5EF4-FFF2-40B4-BE49-F238E27FC236}">
                <a16:creationId xmlns:a16="http://schemas.microsoft.com/office/drawing/2014/main" xmlns="" id="{4E158A2E-319E-43F9-924B-978E7E68AC46}"/>
              </a:ext>
            </a:extLst>
          </p:cNvPr>
          <p:cNvSpPr/>
          <p:nvPr userDrawn="1"/>
        </p:nvSpPr>
        <p:spPr>
          <a:xfrm flipV="1">
            <a:off x="0" y="678815"/>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Rectangle 5">
            <a:extLst>
              <a:ext uri="{FF2B5EF4-FFF2-40B4-BE49-F238E27FC236}">
                <a16:creationId xmlns:a16="http://schemas.microsoft.com/office/drawing/2014/main" xmlns="" id="{15319C06-9F87-41DD-B6FC-542D54A35E45}"/>
              </a:ext>
            </a:extLst>
          </p:cNvPr>
          <p:cNvSpPr/>
          <p:nvPr userDrawn="1"/>
        </p:nvSpPr>
        <p:spPr>
          <a:xfrm flipV="1">
            <a:off x="8838049" y="678815"/>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그림 개체 틀 2">
            <a:extLst>
              <a:ext uri="{FF2B5EF4-FFF2-40B4-BE49-F238E27FC236}">
                <a16:creationId xmlns:a16="http://schemas.microsoft.com/office/drawing/2014/main" xmlns="" id="{D1D6708B-5253-4869-88B6-F1D316D4A526}"/>
              </a:ext>
            </a:extLst>
          </p:cNvPr>
          <p:cNvSpPr>
            <a:spLocks noGrp="1"/>
          </p:cNvSpPr>
          <p:nvPr>
            <p:ph type="pic" sz="quarter" idx="16" hasCustomPrompt="1"/>
          </p:nvPr>
        </p:nvSpPr>
        <p:spPr>
          <a:xfrm>
            <a:off x="7412065" y="1519004"/>
            <a:ext cx="1828562" cy="164592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defRPr>
            </a:lvl1pPr>
          </a:lstStyle>
          <a:p>
            <a:r>
              <a:rPr lang="en-US" altLang="ko-KR" dirty="0"/>
              <a:t>Place Your Picture Here</a:t>
            </a:r>
            <a:endParaRPr lang="ko-KR" altLang="en-US" dirty="0"/>
          </a:p>
        </p:txBody>
      </p:sp>
      <p:sp>
        <p:nvSpPr>
          <p:cNvPr id="9" name="그림 개체 틀 2">
            <a:extLst>
              <a:ext uri="{FF2B5EF4-FFF2-40B4-BE49-F238E27FC236}">
                <a16:creationId xmlns:a16="http://schemas.microsoft.com/office/drawing/2014/main" xmlns="" id="{33DC07FA-C2D8-42C5-A6E4-3CAAF06463FF}"/>
              </a:ext>
            </a:extLst>
          </p:cNvPr>
          <p:cNvSpPr>
            <a:spLocks noGrp="1"/>
          </p:cNvSpPr>
          <p:nvPr>
            <p:ph type="pic" sz="quarter" idx="17" hasCustomPrompt="1"/>
          </p:nvPr>
        </p:nvSpPr>
        <p:spPr>
          <a:xfrm>
            <a:off x="9682838" y="1519004"/>
            <a:ext cx="1828562" cy="164592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defRPr>
            </a:lvl1pPr>
          </a:lstStyle>
          <a:p>
            <a:r>
              <a:rPr lang="en-US" altLang="ko-KR" dirty="0"/>
              <a:t>Place Your Picture Here</a:t>
            </a:r>
            <a:endParaRPr lang="ko-KR" altLang="en-US" dirty="0"/>
          </a:p>
        </p:txBody>
      </p:sp>
      <p:sp>
        <p:nvSpPr>
          <p:cNvPr id="19" name="그림 개체 틀 2">
            <a:extLst>
              <a:ext uri="{FF2B5EF4-FFF2-40B4-BE49-F238E27FC236}">
                <a16:creationId xmlns:a16="http://schemas.microsoft.com/office/drawing/2014/main" xmlns="" id="{F29E2618-8F1A-4CF1-AC17-6F453AE084A0}"/>
              </a:ext>
            </a:extLst>
          </p:cNvPr>
          <p:cNvSpPr>
            <a:spLocks noGrp="1"/>
          </p:cNvSpPr>
          <p:nvPr>
            <p:ph type="pic" sz="quarter" idx="18" hasCustomPrompt="1"/>
          </p:nvPr>
        </p:nvSpPr>
        <p:spPr>
          <a:xfrm>
            <a:off x="7412065" y="3977032"/>
            <a:ext cx="1828562" cy="164592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defRPr>
            </a:lvl1pPr>
          </a:lstStyle>
          <a:p>
            <a:r>
              <a:rPr lang="en-US" altLang="ko-KR" dirty="0"/>
              <a:t>Place Your Picture Here</a:t>
            </a:r>
            <a:endParaRPr lang="ko-KR" altLang="en-US" dirty="0"/>
          </a:p>
        </p:txBody>
      </p:sp>
      <p:sp>
        <p:nvSpPr>
          <p:cNvPr id="20" name="그림 개체 틀 2">
            <a:extLst>
              <a:ext uri="{FF2B5EF4-FFF2-40B4-BE49-F238E27FC236}">
                <a16:creationId xmlns:a16="http://schemas.microsoft.com/office/drawing/2014/main" xmlns="" id="{00DB524C-2F49-449A-9DF1-2CB4D648BC01}"/>
              </a:ext>
            </a:extLst>
          </p:cNvPr>
          <p:cNvSpPr>
            <a:spLocks noGrp="1"/>
          </p:cNvSpPr>
          <p:nvPr>
            <p:ph type="pic" sz="quarter" idx="19" hasCustomPrompt="1"/>
          </p:nvPr>
        </p:nvSpPr>
        <p:spPr>
          <a:xfrm>
            <a:off x="9682838" y="3977032"/>
            <a:ext cx="1828562" cy="164592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xmlns="" val="163292027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10_Contents slide layout">
    <p:bg>
      <p:bgPr>
        <a:solidFill>
          <a:schemeClr val="bg1"/>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7ECC38DC-7C09-43D7-B6AA-DFAE27AC9FC5}"/>
              </a:ext>
            </a:extLst>
          </p:cNvPr>
          <p:cNvSpPr>
            <a:spLocks noGrp="1"/>
          </p:cNvSpPr>
          <p:nvPr>
            <p:ph type="pic" idx="14" hasCustomPrompt="1"/>
          </p:nvPr>
        </p:nvSpPr>
        <p:spPr>
          <a:xfrm>
            <a:off x="211509" y="216000"/>
            <a:ext cx="5228263" cy="6426000"/>
          </a:xfrm>
          <a:prstGeom prst="rect">
            <a:avLst/>
          </a:prstGeom>
          <a:solidFill>
            <a:schemeClr val="bg1">
              <a:lumMod val="95000"/>
            </a:schemeClr>
          </a:solidFill>
        </p:spPr>
        <p:txBody>
          <a:bodyPr anchor="ctr"/>
          <a:lstStyle>
            <a:lvl1pPr marL="0" indent="0" algn="ctr">
              <a:buNone/>
              <a:defRPr sz="16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Place Your Picture Here And Send To Back</a:t>
            </a:r>
            <a:endParaRPr lang="ko-KR" altLang="en-US" dirty="0"/>
          </a:p>
        </p:txBody>
      </p:sp>
      <p:sp>
        <p:nvSpPr>
          <p:cNvPr id="4" name="직사각형 1">
            <a:extLst>
              <a:ext uri="{FF2B5EF4-FFF2-40B4-BE49-F238E27FC236}">
                <a16:creationId xmlns:a16="http://schemas.microsoft.com/office/drawing/2014/main" xmlns="" id="{D5381E01-8890-4BA8-920F-405E883DB473}"/>
              </a:ext>
            </a:extLst>
          </p:cNvPr>
          <p:cNvSpPr/>
          <p:nvPr userDrawn="1"/>
        </p:nvSpPr>
        <p:spPr>
          <a:xfrm>
            <a:off x="0" y="0"/>
            <a:ext cx="21597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5" name="직사각형 9">
            <a:extLst>
              <a:ext uri="{FF2B5EF4-FFF2-40B4-BE49-F238E27FC236}">
                <a16:creationId xmlns:a16="http://schemas.microsoft.com/office/drawing/2014/main" xmlns="" id="{A011E629-5956-4B8B-8C73-FC1E8E5C6D75}"/>
              </a:ext>
            </a:extLst>
          </p:cNvPr>
          <p:cNvSpPr/>
          <p:nvPr userDrawn="1"/>
        </p:nvSpPr>
        <p:spPr>
          <a:xfrm>
            <a:off x="11974441" y="0"/>
            <a:ext cx="21597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직사각형 10">
            <a:extLst>
              <a:ext uri="{FF2B5EF4-FFF2-40B4-BE49-F238E27FC236}">
                <a16:creationId xmlns:a16="http://schemas.microsoft.com/office/drawing/2014/main" xmlns="" id="{6C56FF6C-DAB3-4ACF-965B-633A39A71A58}"/>
              </a:ext>
            </a:extLst>
          </p:cNvPr>
          <p:cNvSpPr/>
          <p:nvPr userDrawn="1"/>
        </p:nvSpPr>
        <p:spPr>
          <a:xfrm>
            <a:off x="20" y="0"/>
            <a:ext cx="12190413" cy="216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7" name="직사각형 11">
            <a:extLst>
              <a:ext uri="{FF2B5EF4-FFF2-40B4-BE49-F238E27FC236}">
                <a16:creationId xmlns:a16="http://schemas.microsoft.com/office/drawing/2014/main" xmlns="" id="{A0563DA1-A3F7-4026-A38F-A3CB17C918E9}"/>
              </a:ext>
            </a:extLst>
          </p:cNvPr>
          <p:cNvSpPr/>
          <p:nvPr userDrawn="1"/>
        </p:nvSpPr>
        <p:spPr>
          <a:xfrm>
            <a:off x="20" y="6642000"/>
            <a:ext cx="12190413" cy="216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xmlns="" val="1592354034"/>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11_Contents slide layout">
    <p:bg>
      <p:bgPr>
        <a:solidFill>
          <a:schemeClr val="bg1"/>
        </a:solidFill>
        <a:effectLst/>
      </p:bgPr>
    </p:bg>
    <p:spTree>
      <p:nvGrpSpPr>
        <p:cNvPr id="1" name=""/>
        <p:cNvGrpSpPr/>
        <p:nvPr/>
      </p:nvGrpSpPr>
      <p:grpSpPr>
        <a:xfrm>
          <a:off x="0" y="0"/>
          <a:ext cx="0" cy="0"/>
          <a:chOff x="0" y="0"/>
          <a:chExt cx="0" cy="0"/>
        </a:xfrm>
      </p:grpSpPr>
      <p:sp>
        <p:nvSpPr>
          <p:cNvPr id="3" name="Picture Placeholder 13">
            <a:extLst>
              <a:ext uri="{FF2B5EF4-FFF2-40B4-BE49-F238E27FC236}">
                <a16:creationId xmlns:a16="http://schemas.microsoft.com/office/drawing/2014/main" xmlns="" id="{5BDD6C17-436D-4F52-8ED5-560A16C20794}"/>
              </a:ext>
            </a:extLst>
          </p:cNvPr>
          <p:cNvSpPr>
            <a:spLocks noGrp="1"/>
          </p:cNvSpPr>
          <p:nvPr>
            <p:ph type="pic" sz="quarter" idx="10" hasCustomPrompt="1"/>
          </p:nvPr>
        </p:nvSpPr>
        <p:spPr>
          <a:xfrm>
            <a:off x="1" y="-7117"/>
            <a:ext cx="8882606" cy="6874169"/>
          </a:xfrm>
          <a:custGeom>
            <a:avLst/>
            <a:gdLst>
              <a:gd name="connsiteX0" fmla="*/ 0 w 4176532"/>
              <a:gd name="connsiteY0" fmla="*/ 6867763 h 6867763"/>
              <a:gd name="connsiteX1" fmla="*/ 1367981 w 4176532"/>
              <a:gd name="connsiteY1" fmla="*/ 0 h 6867763"/>
              <a:gd name="connsiteX2" fmla="*/ 4176532 w 4176532"/>
              <a:gd name="connsiteY2" fmla="*/ 0 h 6867763"/>
              <a:gd name="connsiteX3" fmla="*/ 2808551 w 4176532"/>
              <a:gd name="connsiteY3" fmla="*/ 6867763 h 6867763"/>
              <a:gd name="connsiteX4" fmla="*/ 0 w 4176532"/>
              <a:gd name="connsiteY4" fmla="*/ 6867763 h 6867763"/>
              <a:gd name="connsiteX0" fmla="*/ 0 w 4909957"/>
              <a:gd name="connsiteY0" fmla="*/ 6867763 h 6867763"/>
              <a:gd name="connsiteX1" fmla="*/ 1367981 w 4909957"/>
              <a:gd name="connsiteY1" fmla="*/ 0 h 6867763"/>
              <a:gd name="connsiteX2" fmla="*/ 4909957 w 4909957"/>
              <a:gd name="connsiteY2" fmla="*/ 0 h 6867763"/>
              <a:gd name="connsiteX3" fmla="*/ 2808551 w 4909957"/>
              <a:gd name="connsiteY3" fmla="*/ 6867763 h 6867763"/>
              <a:gd name="connsiteX4" fmla="*/ 0 w 4909957"/>
              <a:gd name="connsiteY4" fmla="*/ 6867763 h 6867763"/>
              <a:gd name="connsiteX0" fmla="*/ 0 w 4909957"/>
              <a:gd name="connsiteY0" fmla="*/ 6877288 h 6877288"/>
              <a:gd name="connsiteX1" fmla="*/ 2110931 w 4909957"/>
              <a:gd name="connsiteY1" fmla="*/ 0 h 6877288"/>
              <a:gd name="connsiteX2" fmla="*/ 4909957 w 4909957"/>
              <a:gd name="connsiteY2" fmla="*/ 9525 h 6877288"/>
              <a:gd name="connsiteX3" fmla="*/ 2808551 w 4909957"/>
              <a:gd name="connsiteY3" fmla="*/ 6877288 h 6877288"/>
              <a:gd name="connsiteX4" fmla="*/ 0 w 4909957"/>
              <a:gd name="connsiteY4" fmla="*/ 6877288 h 6877288"/>
              <a:gd name="connsiteX0" fmla="*/ 0 w 5557657"/>
              <a:gd name="connsiteY0" fmla="*/ 6877288 h 6877288"/>
              <a:gd name="connsiteX1" fmla="*/ 2110931 w 5557657"/>
              <a:gd name="connsiteY1" fmla="*/ 0 h 6877288"/>
              <a:gd name="connsiteX2" fmla="*/ 5557657 w 5557657"/>
              <a:gd name="connsiteY2" fmla="*/ 0 h 6877288"/>
              <a:gd name="connsiteX3" fmla="*/ 2808551 w 5557657"/>
              <a:gd name="connsiteY3" fmla="*/ 6877288 h 6877288"/>
              <a:gd name="connsiteX4" fmla="*/ 0 w 5557657"/>
              <a:gd name="connsiteY4" fmla="*/ 6877288 h 6877288"/>
              <a:gd name="connsiteX0" fmla="*/ 0 w 5557657"/>
              <a:gd name="connsiteY0" fmla="*/ 6877288 h 6877288"/>
              <a:gd name="connsiteX1" fmla="*/ 2815781 w 5557657"/>
              <a:gd name="connsiteY1" fmla="*/ 0 h 6877288"/>
              <a:gd name="connsiteX2" fmla="*/ 5557657 w 5557657"/>
              <a:gd name="connsiteY2" fmla="*/ 0 h 6877288"/>
              <a:gd name="connsiteX3" fmla="*/ 2808551 w 5557657"/>
              <a:gd name="connsiteY3" fmla="*/ 6877288 h 6877288"/>
              <a:gd name="connsiteX4" fmla="*/ 0 w 5557657"/>
              <a:gd name="connsiteY4" fmla="*/ 6877288 h 6877288"/>
              <a:gd name="connsiteX0" fmla="*/ 0 w 5557657"/>
              <a:gd name="connsiteY0" fmla="*/ 6877288 h 6877288"/>
              <a:gd name="connsiteX1" fmla="*/ 2815781 w 5557657"/>
              <a:gd name="connsiteY1" fmla="*/ 0 h 6877288"/>
              <a:gd name="connsiteX2" fmla="*/ 5557657 w 5557657"/>
              <a:gd name="connsiteY2" fmla="*/ 0 h 6877288"/>
              <a:gd name="connsiteX3" fmla="*/ 3888051 w 5557657"/>
              <a:gd name="connsiteY3" fmla="*/ 6877288 h 6877288"/>
              <a:gd name="connsiteX4" fmla="*/ 0 w 5557657"/>
              <a:gd name="connsiteY4" fmla="*/ 6877288 h 6877288"/>
              <a:gd name="connsiteX0" fmla="*/ 0 w 6433957"/>
              <a:gd name="connsiteY0" fmla="*/ 6877288 h 6877288"/>
              <a:gd name="connsiteX1" fmla="*/ 2815781 w 6433957"/>
              <a:gd name="connsiteY1" fmla="*/ 0 h 6877288"/>
              <a:gd name="connsiteX2" fmla="*/ 6433957 w 6433957"/>
              <a:gd name="connsiteY2" fmla="*/ 0 h 6877288"/>
              <a:gd name="connsiteX3" fmla="*/ 3888051 w 6433957"/>
              <a:gd name="connsiteY3" fmla="*/ 6877288 h 6877288"/>
              <a:gd name="connsiteX4" fmla="*/ 0 w 6433957"/>
              <a:gd name="connsiteY4" fmla="*/ 6877288 h 6877288"/>
              <a:gd name="connsiteX0" fmla="*/ 0 w 6484757"/>
              <a:gd name="connsiteY0" fmla="*/ 6877288 h 6877288"/>
              <a:gd name="connsiteX1" fmla="*/ 2815781 w 6484757"/>
              <a:gd name="connsiteY1" fmla="*/ 0 h 6877288"/>
              <a:gd name="connsiteX2" fmla="*/ 6484757 w 6484757"/>
              <a:gd name="connsiteY2" fmla="*/ 0 h 6877288"/>
              <a:gd name="connsiteX3" fmla="*/ 3888051 w 6484757"/>
              <a:gd name="connsiteY3" fmla="*/ 6877288 h 6877288"/>
              <a:gd name="connsiteX4" fmla="*/ 0 w 6484757"/>
              <a:gd name="connsiteY4" fmla="*/ 6877288 h 6877288"/>
              <a:gd name="connsiteX0" fmla="*/ 0 w 6484757"/>
              <a:gd name="connsiteY0" fmla="*/ 6877288 h 6877288"/>
              <a:gd name="connsiteX1" fmla="*/ 2815781 w 6484757"/>
              <a:gd name="connsiteY1" fmla="*/ 0 h 6877288"/>
              <a:gd name="connsiteX2" fmla="*/ 6484757 w 6484757"/>
              <a:gd name="connsiteY2" fmla="*/ 0 h 6877288"/>
              <a:gd name="connsiteX3" fmla="*/ 3888051 w 6484757"/>
              <a:gd name="connsiteY3" fmla="*/ 6877288 h 6877288"/>
              <a:gd name="connsiteX4" fmla="*/ 790606 w 6484757"/>
              <a:gd name="connsiteY4" fmla="*/ 6877288 h 6877288"/>
              <a:gd name="connsiteX5" fmla="*/ 0 w 6484757"/>
              <a:gd name="connsiteY5" fmla="*/ 6877288 h 6877288"/>
              <a:gd name="connsiteX0" fmla="*/ 0 w 5717727"/>
              <a:gd name="connsiteY0" fmla="*/ 5004406 h 6877288"/>
              <a:gd name="connsiteX1" fmla="*/ 2048751 w 5717727"/>
              <a:gd name="connsiteY1" fmla="*/ 0 h 6877288"/>
              <a:gd name="connsiteX2" fmla="*/ 5717727 w 5717727"/>
              <a:gd name="connsiteY2" fmla="*/ 0 h 6877288"/>
              <a:gd name="connsiteX3" fmla="*/ 3121021 w 5717727"/>
              <a:gd name="connsiteY3" fmla="*/ 6877288 h 6877288"/>
              <a:gd name="connsiteX4" fmla="*/ 23576 w 5717727"/>
              <a:gd name="connsiteY4" fmla="*/ 6877288 h 6877288"/>
              <a:gd name="connsiteX5" fmla="*/ 0 w 5717727"/>
              <a:gd name="connsiteY5" fmla="*/ 5004406 h 6877288"/>
              <a:gd name="connsiteX0" fmla="*/ 0 w 5717727"/>
              <a:gd name="connsiteY0" fmla="*/ 5004406 h 6877288"/>
              <a:gd name="connsiteX1" fmla="*/ 2048751 w 5717727"/>
              <a:gd name="connsiteY1" fmla="*/ 0 h 6877288"/>
              <a:gd name="connsiteX2" fmla="*/ 5717727 w 5717727"/>
              <a:gd name="connsiteY2" fmla="*/ 0 h 6877288"/>
              <a:gd name="connsiteX3" fmla="*/ 3121021 w 5717727"/>
              <a:gd name="connsiteY3" fmla="*/ 6877288 h 6877288"/>
              <a:gd name="connsiteX4" fmla="*/ 11002 w 5717727"/>
              <a:gd name="connsiteY4" fmla="*/ 6877288 h 6877288"/>
              <a:gd name="connsiteX5" fmla="*/ 0 w 5717727"/>
              <a:gd name="connsiteY5" fmla="*/ 5004406 h 6877288"/>
              <a:gd name="connsiteX0" fmla="*/ 2477 w 5707630"/>
              <a:gd name="connsiteY0" fmla="*/ 3959669 h 6877288"/>
              <a:gd name="connsiteX1" fmla="*/ 2038654 w 5707630"/>
              <a:gd name="connsiteY1" fmla="*/ 0 h 6877288"/>
              <a:gd name="connsiteX2" fmla="*/ 5707630 w 5707630"/>
              <a:gd name="connsiteY2" fmla="*/ 0 h 6877288"/>
              <a:gd name="connsiteX3" fmla="*/ 3110924 w 5707630"/>
              <a:gd name="connsiteY3" fmla="*/ 6877288 h 6877288"/>
              <a:gd name="connsiteX4" fmla="*/ 905 w 5707630"/>
              <a:gd name="connsiteY4" fmla="*/ 6877288 h 6877288"/>
              <a:gd name="connsiteX5" fmla="*/ 2477 w 5707630"/>
              <a:gd name="connsiteY5" fmla="*/ 3959669 h 6877288"/>
              <a:gd name="connsiteX0" fmla="*/ 2477 w 5707630"/>
              <a:gd name="connsiteY0" fmla="*/ 3959669 h 6877288"/>
              <a:gd name="connsiteX1" fmla="*/ 2038654 w 5707630"/>
              <a:gd name="connsiteY1" fmla="*/ 0 h 6877288"/>
              <a:gd name="connsiteX2" fmla="*/ 5707630 w 5707630"/>
              <a:gd name="connsiteY2" fmla="*/ 0 h 6877288"/>
              <a:gd name="connsiteX3" fmla="*/ 2670825 w 5707630"/>
              <a:gd name="connsiteY3" fmla="*/ 6877288 h 6877288"/>
              <a:gd name="connsiteX4" fmla="*/ 905 w 5707630"/>
              <a:gd name="connsiteY4" fmla="*/ 6877288 h 6877288"/>
              <a:gd name="connsiteX5" fmla="*/ 2477 w 5707630"/>
              <a:gd name="connsiteY5" fmla="*/ 3959669 h 6877288"/>
              <a:gd name="connsiteX0" fmla="*/ 2477 w 5707630"/>
              <a:gd name="connsiteY0" fmla="*/ 3959669 h 6877288"/>
              <a:gd name="connsiteX1" fmla="*/ 2038654 w 5707630"/>
              <a:gd name="connsiteY1" fmla="*/ 0 h 6877288"/>
              <a:gd name="connsiteX2" fmla="*/ 5707630 w 5707630"/>
              <a:gd name="connsiteY2" fmla="*/ 0 h 6877288"/>
              <a:gd name="connsiteX3" fmla="*/ 2507360 w 5707630"/>
              <a:gd name="connsiteY3" fmla="*/ 6877288 h 6877288"/>
              <a:gd name="connsiteX4" fmla="*/ 905 w 5707630"/>
              <a:gd name="connsiteY4" fmla="*/ 6877288 h 6877288"/>
              <a:gd name="connsiteX5" fmla="*/ 2477 w 5707630"/>
              <a:gd name="connsiteY5" fmla="*/ 3959669 h 6877288"/>
              <a:gd name="connsiteX0" fmla="*/ 2477 w 5707630"/>
              <a:gd name="connsiteY0" fmla="*/ 3794040 h 6877288"/>
              <a:gd name="connsiteX1" fmla="*/ 2038654 w 5707630"/>
              <a:gd name="connsiteY1" fmla="*/ 0 h 6877288"/>
              <a:gd name="connsiteX2" fmla="*/ 5707630 w 5707630"/>
              <a:gd name="connsiteY2" fmla="*/ 0 h 6877288"/>
              <a:gd name="connsiteX3" fmla="*/ 2507360 w 5707630"/>
              <a:gd name="connsiteY3" fmla="*/ 6877288 h 6877288"/>
              <a:gd name="connsiteX4" fmla="*/ 905 w 5707630"/>
              <a:gd name="connsiteY4" fmla="*/ 6877288 h 6877288"/>
              <a:gd name="connsiteX5" fmla="*/ 2477 w 5707630"/>
              <a:gd name="connsiteY5" fmla="*/ 3794040 h 6877288"/>
              <a:gd name="connsiteX0" fmla="*/ 2477 w 5707630"/>
              <a:gd name="connsiteY0" fmla="*/ 3794040 h 6890029"/>
              <a:gd name="connsiteX1" fmla="*/ 2038654 w 5707630"/>
              <a:gd name="connsiteY1" fmla="*/ 0 h 6890029"/>
              <a:gd name="connsiteX2" fmla="*/ 5707630 w 5707630"/>
              <a:gd name="connsiteY2" fmla="*/ 0 h 6890029"/>
              <a:gd name="connsiteX3" fmla="*/ 2771419 w 5707630"/>
              <a:gd name="connsiteY3" fmla="*/ 6890029 h 6890029"/>
              <a:gd name="connsiteX4" fmla="*/ 905 w 5707630"/>
              <a:gd name="connsiteY4" fmla="*/ 6877288 h 6890029"/>
              <a:gd name="connsiteX5" fmla="*/ 2477 w 5707630"/>
              <a:gd name="connsiteY5" fmla="*/ 3794040 h 6890029"/>
              <a:gd name="connsiteX0" fmla="*/ 2477 w 6675848"/>
              <a:gd name="connsiteY0" fmla="*/ 3806781 h 6902770"/>
              <a:gd name="connsiteX1" fmla="*/ 2038654 w 6675848"/>
              <a:gd name="connsiteY1" fmla="*/ 12741 h 6902770"/>
              <a:gd name="connsiteX2" fmla="*/ 6675848 w 6675848"/>
              <a:gd name="connsiteY2" fmla="*/ 0 h 6902770"/>
              <a:gd name="connsiteX3" fmla="*/ 2771419 w 6675848"/>
              <a:gd name="connsiteY3" fmla="*/ 6902770 h 6902770"/>
              <a:gd name="connsiteX4" fmla="*/ 905 w 6675848"/>
              <a:gd name="connsiteY4" fmla="*/ 6890029 h 6902770"/>
              <a:gd name="connsiteX5" fmla="*/ 2477 w 6675848"/>
              <a:gd name="connsiteY5" fmla="*/ 3806781 h 6902770"/>
              <a:gd name="connsiteX0" fmla="*/ 2477 w 6675848"/>
              <a:gd name="connsiteY0" fmla="*/ 3806781 h 6902770"/>
              <a:gd name="connsiteX1" fmla="*/ 2038654 w 6675848"/>
              <a:gd name="connsiteY1" fmla="*/ 12741 h 6902770"/>
              <a:gd name="connsiteX2" fmla="*/ 6675848 w 6675848"/>
              <a:gd name="connsiteY2" fmla="*/ 0 h 6902770"/>
              <a:gd name="connsiteX3" fmla="*/ 2821717 w 6675848"/>
              <a:gd name="connsiteY3" fmla="*/ 6902770 h 6902770"/>
              <a:gd name="connsiteX4" fmla="*/ 905 w 6675848"/>
              <a:gd name="connsiteY4" fmla="*/ 6890029 h 6902770"/>
              <a:gd name="connsiteX5" fmla="*/ 2477 w 6675848"/>
              <a:gd name="connsiteY5" fmla="*/ 3806781 h 6902770"/>
              <a:gd name="connsiteX0" fmla="*/ 2477 w 6675848"/>
              <a:gd name="connsiteY0" fmla="*/ 3806781 h 6902770"/>
              <a:gd name="connsiteX1" fmla="*/ 2038654 w 6675848"/>
              <a:gd name="connsiteY1" fmla="*/ 12741 h 6902770"/>
              <a:gd name="connsiteX2" fmla="*/ 6675848 w 6675848"/>
              <a:gd name="connsiteY2" fmla="*/ 0 h 6902770"/>
              <a:gd name="connsiteX3" fmla="*/ 2809143 w 6675848"/>
              <a:gd name="connsiteY3" fmla="*/ 6902770 h 6902770"/>
              <a:gd name="connsiteX4" fmla="*/ 905 w 6675848"/>
              <a:gd name="connsiteY4" fmla="*/ 6890029 h 6902770"/>
              <a:gd name="connsiteX5" fmla="*/ 2477 w 6675848"/>
              <a:gd name="connsiteY5" fmla="*/ 3806781 h 6902770"/>
              <a:gd name="connsiteX0" fmla="*/ 2477 w 6675848"/>
              <a:gd name="connsiteY0" fmla="*/ 3806781 h 6890029"/>
              <a:gd name="connsiteX1" fmla="*/ 2038654 w 6675848"/>
              <a:gd name="connsiteY1" fmla="*/ 12741 h 6890029"/>
              <a:gd name="connsiteX2" fmla="*/ 6675848 w 6675848"/>
              <a:gd name="connsiteY2" fmla="*/ 0 h 6890029"/>
              <a:gd name="connsiteX3" fmla="*/ 2809143 w 6675848"/>
              <a:gd name="connsiteY3" fmla="*/ 6813585 h 6890029"/>
              <a:gd name="connsiteX4" fmla="*/ 905 w 6675848"/>
              <a:gd name="connsiteY4" fmla="*/ 6890029 h 6890029"/>
              <a:gd name="connsiteX5" fmla="*/ 2477 w 6675848"/>
              <a:gd name="connsiteY5" fmla="*/ 3806781 h 6890029"/>
              <a:gd name="connsiteX0" fmla="*/ 2477 w 6675848"/>
              <a:gd name="connsiteY0" fmla="*/ 3806781 h 6890030"/>
              <a:gd name="connsiteX1" fmla="*/ 2038654 w 6675848"/>
              <a:gd name="connsiteY1" fmla="*/ 12741 h 6890030"/>
              <a:gd name="connsiteX2" fmla="*/ 6675848 w 6675848"/>
              <a:gd name="connsiteY2" fmla="*/ 0 h 6890030"/>
              <a:gd name="connsiteX3" fmla="*/ 2809143 w 6675848"/>
              <a:gd name="connsiteY3" fmla="*/ 6890030 h 6890030"/>
              <a:gd name="connsiteX4" fmla="*/ 905 w 6675848"/>
              <a:gd name="connsiteY4" fmla="*/ 6890029 h 6890030"/>
              <a:gd name="connsiteX5" fmla="*/ 2477 w 6675848"/>
              <a:gd name="connsiteY5" fmla="*/ 3806781 h 6890030"/>
              <a:gd name="connsiteX0" fmla="*/ 2477 w 6675848"/>
              <a:gd name="connsiteY0" fmla="*/ 3794040 h 6877289"/>
              <a:gd name="connsiteX1" fmla="*/ 2038654 w 6675848"/>
              <a:gd name="connsiteY1" fmla="*/ 0 h 6877289"/>
              <a:gd name="connsiteX2" fmla="*/ 6675848 w 6675848"/>
              <a:gd name="connsiteY2" fmla="*/ 0 h 6877289"/>
              <a:gd name="connsiteX3" fmla="*/ 2809143 w 6675848"/>
              <a:gd name="connsiteY3" fmla="*/ 6877289 h 6877289"/>
              <a:gd name="connsiteX4" fmla="*/ 905 w 6675848"/>
              <a:gd name="connsiteY4" fmla="*/ 6877288 h 6877289"/>
              <a:gd name="connsiteX5" fmla="*/ 2477 w 6675848"/>
              <a:gd name="connsiteY5" fmla="*/ 3794040 h 6877289"/>
              <a:gd name="connsiteX0" fmla="*/ 2477 w 6472145"/>
              <a:gd name="connsiteY0" fmla="*/ 3794040 h 6877289"/>
              <a:gd name="connsiteX1" fmla="*/ 2038654 w 6472145"/>
              <a:gd name="connsiteY1" fmla="*/ 0 h 6877289"/>
              <a:gd name="connsiteX2" fmla="*/ 6472145 w 6472145"/>
              <a:gd name="connsiteY2" fmla="*/ 16678 h 6877289"/>
              <a:gd name="connsiteX3" fmla="*/ 2809143 w 6472145"/>
              <a:gd name="connsiteY3" fmla="*/ 6877289 h 6877289"/>
              <a:gd name="connsiteX4" fmla="*/ 905 w 6472145"/>
              <a:gd name="connsiteY4" fmla="*/ 6877288 h 6877289"/>
              <a:gd name="connsiteX5" fmla="*/ 2477 w 6472145"/>
              <a:gd name="connsiteY5" fmla="*/ 3794040 h 6877289"/>
              <a:gd name="connsiteX0" fmla="*/ 2477 w 6465972"/>
              <a:gd name="connsiteY0" fmla="*/ 3794040 h 6877289"/>
              <a:gd name="connsiteX1" fmla="*/ 2038654 w 6465972"/>
              <a:gd name="connsiteY1" fmla="*/ 0 h 6877289"/>
              <a:gd name="connsiteX2" fmla="*/ 6465972 w 6465972"/>
              <a:gd name="connsiteY2" fmla="*/ 8340 h 6877289"/>
              <a:gd name="connsiteX3" fmla="*/ 2809143 w 6465972"/>
              <a:gd name="connsiteY3" fmla="*/ 6877289 h 6877289"/>
              <a:gd name="connsiteX4" fmla="*/ 905 w 6465972"/>
              <a:gd name="connsiteY4" fmla="*/ 6877288 h 6877289"/>
              <a:gd name="connsiteX5" fmla="*/ 2477 w 6465972"/>
              <a:gd name="connsiteY5" fmla="*/ 3794040 h 6877289"/>
              <a:gd name="connsiteX0" fmla="*/ 2477 w 6465972"/>
              <a:gd name="connsiteY0" fmla="*/ 3477144 h 6877289"/>
              <a:gd name="connsiteX1" fmla="*/ 2038654 w 6465972"/>
              <a:gd name="connsiteY1" fmla="*/ 0 h 6877289"/>
              <a:gd name="connsiteX2" fmla="*/ 6465972 w 6465972"/>
              <a:gd name="connsiteY2" fmla="*/ 8340 h 6877289"/>
              <a:gd name="connsiteX3" fmla="*/ 2809143 w 6465972"/>
              <a:gd name="connsiteY3" fmla="*/ 6877289 h 6877289"/>
              <a:gd name="connsiteX4" fmla="*/ 905 w 6465972"/>
              <a:gd name="connsiteY4" fmla="*/ 6877288 h 6877289"/>
              <a:gd name="connsiteX5" fmla="*/ 2477 w 6465972"/>
              <a:gd name="connsiteY5" fmla="*/ 3477144 h 6877289"/>
              <a:gd name="connsiteX0" fmla="*/ 8325 w 6465647"/>
              <a:gd name="connsiteY0" fmla="*/ 3385411 h 6877289"/>
              <a:gd name="connsiteX1" fmla="*/ 2038329 w 6465647"/>
              <a:gd name="connsiteY1" fmla="*/ 0 h 6877289"/>
              <a:gd name="connsiteX2" fmla="*/ 6465647 w 6465647"/>
              <a:gd name="connsiteY2" fmla="*/ 8340 h 6877289"/>
              <a:gd name="connsiteX3" fmla="*/ 2808818 w 6465647"/>
              <a:gd name="connsiteY3" fmla="*/ 6877289 h 6877289"/>
              <a:gd name="connsiteX4" fmla="*/ 580 w 6465647"/>
              <a:gd name="connsiteY4" fmla="*/ 6877288 h 6877289"/>
              <a:gd name="connsiteX5" fmla="*/ 8325 w 6465647"/>
              <a:gd name="connsiteY5" fmla="*/ 3385411 h 6877289"/>
              <a:gd name="connsiteX0" fmla="*/ 0 w 6482013"/>
              <a:gd name="connsiteY0" fmla="*/ 3268661 h 6877289"/>
              <a:gd name="connsiteX1" fmla="*/ 2054695 w 6482013"/>
              <a:gd name="connsiteY1" fmla="*/ 0 h 6877289"/>
              <a:gd name="connsiteX2" fmla="*/ 6482013 w 6482013"/>
              <a:gd name="connsiteY2" fmla="*/ 8340 h 6877289"/>
              <a:gd name="connsiteX3" fmla="*/ 2825184 w 6482013"/>
              <a:gd name="connsiteY3" fmla="*/ 6877289 h 6877289"/>
              <a:gd name="connsiteX4" fmla="*/ 16946 w 6482013"/>
              <a:gd name="connsiteY4" fmla="*/ 6877288 h 6877289"/>
              <a:gd name="connsiteX5" fmla="*/ 0 w 6482013"/>
              <a:gd name="connsiteY5" fmla="*/ 3268661 h 6877289"/>
              <a:gd name="connsiteX0" fmla="*/ 0 w 6469667"/>
              <a:gd name="connsiteY0" fmla="*/ 3251983 h 6877289"/>
              <a:gd name="connsiteX1" fmla="*/ 2042349 w 6469667"/>
              <a:gd name="connsiteY1" fmla="*/ 0 h 6877289"/>
              <a:gd name="connsiteX2" fmla="*/ 6469667 w 6469667"/>
              <a:gd name="connsiteY2" fmla="*/ 8340 h 6877289"/>
              <a:gd name="connsiteX3" fmla="*/ 2812838 w 6469667"/>
              <a:gd name="connsiteY3" fmla="*/ 6877289 h 6877289"/>
              <a:gd name="connsiteX4" fmla="*/ 4600 w 6469667"/>
              <a:gd name="connsiteY4" fmla="*/ 6877288 h 6877289"/>
              <a:gd name="connsiteX5" fmla="*/ 0 w 6469667"/>
              <a:gd name="connsiteY5" fmla="*/ 3251983 h 6877289"/>
              <a:gd name="connsiteX0" fmla="*/ 0 w 6475840"/>
              <a:gd name="connsiteY0" fmla="*/ 3176929 h 6877289"/>
              <a:gd name="connsiteX1" fmla="*/ 2048522 w 6475840"/>
              <a:gd name="connsiteY1" fmla="*/ 0 h 6877289"/>
              <a:gd name="connsiteX2" fmla="*/ 6475840 w 6475840"/>
              <a:gd name="connsiteY2" fmla="*/ 8340 h 6877289"/>
              <a:gd name="connsiteX3" fmla="*/ 2819011 w 6475840"/>
              <a:gd name="connsiteY3" fmla="*/ 6877289 h 6877289"/>
              <a:gd name="connsiteX4" fmla="*/ 10773 w 6475840"/>
              <a:gd name="connsiteY4" fmla="*/ 6877288 h 6877289"/>
              <a:gd name="connsiteX5" fmla="*/ 0 w 6475840"/>
              <a:gd name="connsiteY5" fmla="*/ 3176929 h 6877289"/>
              <a:gd name="connsiteX0" fmla="*/ 0 w 6475840"/>
              <a:gd name="connsiteY0" fmla="*/ 3185268 h 6877289"/>
              <a:gd name="connsiteX1" fmla="*/ 2048522 w 6475840"/>
              <a:gd name="connsiteY1" fmla="*/ 0 h 6877289"/>
              <a:gd name="connsiteX2" fmla="*/ 6475840 w 6475840"/>
              <a:gd name="connsiteY2" fmla="*/ 8340 h 6877289"/>
              <a:gd name="connsiteX3" fmla="*/ 2819011 w 6475840"/>
              <a:gd name="connsiteY3" fmla="*/ 6877289 h 6877289"/>
              <a:gd name="connsiteX4" fmla="*/ 10773 w 6475840"/>
              <a:gd name="connsiteY4" fmla="*/ 6877288 h 6877289"/>
              <a:gd name="connsiteX5" fmla="*/ 0 w 6475840"/>
              <a:gd name="connsiteY5" fmla="*/ 3185268 h 6877289"/>
              <a:gd name="connsiteX0" fmla="*/ 0 w 6475840"/>
              <a:gd name="connsiteY0" fmla="*/ 3185268 h 6877288"/>
              <a:gd name="connsiteX1" fmla="*/ 2048522 w 6475840"/>
              <a:gd name="connsiteY1" fmla="*/ 0 h 6877288"/>
              <a:gd name="connsiteX2" fmla="*/ 6475840 w 6475840"/>
              <a:gd name="connsiteY2" fmla="*/ 8340 h 6877288"/>
              <a:gd name="connsiteX3" fmla="*/ 2745059 w 6475840"/>
              <a:gd name="connsiteY3" fmla="*/ 6868206 h 6877288"/>
              <a:gd name="connsiteX4" fmla="*/ 10773 w 6475840"/>
              <a:gd name="connsiteY4" fmla="*/ 6877288 h 6877288"/>
              <a:gd name="connsiteX5" fmla="*/ 0 w 6475840"/>
              <a:gd name="connsiteY5" fmla="*/ 3185268 h 6877288"/>
              <a:gd name="connsiteX0" fmla="*/ 0 w 6475840"/>
              <a:gd name="connsiteY0" fmla="*/ 3185268 h 6877288"/>
              <a:gd name="connsiteX1" fmla="*/ 2048522 w 6475840"/>
              <a:gd name="connsiteY1" fmla="*/ 0 h 6877288"/>
              <a:gd name="connsiteX2" fmla="*/ 6475840 w 6475840"/>
              <a:gd name="connsiteY2" fmla="*/ 8340 h 6877288"/>
              <a:gd name="connsiteX3" fmla="*/ 2724890 w 6475840"/>
              <a:gd name="connsiteY3" fmla="*/ 6868206 h 6877288"/>
              <a:gd name="connsiteX4" fmla="*/ 10773 w 6475840"/>
              <a:gd name="connsiteY4" fmla="*/ 6877288 h 6877288"/>
              <a:gd name="connsiteX5" fmla="*/ 0 w 6475840"/>
              <a:gd name="connsiteY5" fmla="*/ 3185268 h 6877288"/>
              <a:gd name="connsiteX0" fmla="*/ 0 w 6475840"/>
              <a:gd name="connsiteY0" fmla="*/ 3185268 h 6886371"/>
              <a:gd name="connsiteX1" fmla="*/ 2048522 w 6475840"/>
              <a:gd name="connsiteY1" fmla="*/ 0 h 6886371"/>
              <a:gd name="connsiteX2" fmla="*/ 6475840 w 6475840"/>
              <a:gd name="connsiteY2" fmla="*/ 8340 h 6886371"/>
              <a:gd name="connsiteX3" fmla="*/ 2718167 w 6475840"/>
              <a:gd name="connsiteY3" fmla="*/ 6886371 h 6886371"/>
              <a:gd name="connsiteX4" fmla="*/ 10773 w 6475840"/>
              <a:gd name="connsiteY4" fmla="*/ 6877288 h 6886371"/>
              <a:gd name="connsiteX5" fmla="*/ 0 w 6475840"/>
              <a:gd name="connsiteY5" fmla="*/ 3185268 h 6886371"/>
              <a:gd name="connsiteX0" fmla="*/ 0 w 6596852"/>
              <a:gd name="connsiteY0" fmla="*/ 3195093 h 6896196"/>
              <a:gd name="connsiteX1" fmla="*/ 2048522 w 6596852"/>
              <a:gd name="connsiteY1" fmla="*/ 9825 h 6896196"/>
              <a:gd name="connsiteX2" fmla="*/ 6596852 w 6596852"/>
              <a:gd name="connsiteY2" fmla="*/ 0 h 6896196"/>
              <a:gd name="connsiteX3" fmla="*/ 2718167 w 6596852"/>
              <a:gd name="connsiteY3" fmla="*/ 6896196 h 6896196"/>
              <a:gd name="connsiteX4" fmla="*/ 10773 w 6596852"/>
              <a:gd name="connsiteY4" fmla="*/ 6887113 h 6896196"/>
              <a:gd name="connsiteX5" fmla="*/ 0 w 6596852"/>
              <a:gd name="connsiteY5" fmla="*/ 3195093 h 6896196"/>
              <a:gd name="connsiteX0" fmla="*/ 0 w 6596852"/>
              <a:gd name="connsiteY0" fmla="*/ 3195093 h 6896196"/>
              <a:gd name="connsiteX1" fmla="*/ 2048522 w 6596852"/>
              <a:gd name="connsiteY1" fmla="*/ 9825 h 6896196"/>
              <a:gd name="connsiteX2" fmla="*/ 6596852 w 6596852"/>
              <a:gd name="connsiteY2" fmla="*/ 0 h 6896196"/>
              <a:gd name="connsiteX3" fmla="*/ 2684553 w 6596852"/>
              <a:gd name="connsiteY3" fmla="*/ 6896196 h 6896196"/>
              <a:gd name="connsiteX4" fmla="*/ 10773 w 6596852"/>
              <a:gd name="connsiteY4" fmla="*/ 6887113 h 6896196"/>
              <a:gd name="connsiteX5" fmla="*/ 0 w 6596852"/>
              <a:gd name="connsiteY5" fmla="*/ 3195093 h 6896196"/>
              <a:gd name="connsiteX0" fmla="*/ 0 w 6596852"/>
              <a:gd name="connsiteY0" fmla="*/ 3195093 h 6896196"/>
              <a:gd name="connsiteX1" fmla="*/ 2048522 w 6596852"/>
              <a:gd name="connsiteY1" fmla="*/ 9825 h 6896196"/>
              <a:gd name="connsiteX2" fmla="*/ 6596852 w 6596852"/>
              <a:gd name="connsiteY2" fmla="*/ 0 h 6896196"/>
              <a:gd name="connsiteX3" fmla="*/ 2630770 w 6596852"/>
              <a:gd name="connsiteY3" fmla="*/ 6896196 h 6896196"/>
              <a:gd name="connsiteX4" fmla="*/ 10773 w 6596852"/>
              <a:gd name="connsiteY4" fmla="*/ 6887113 h 6896196"/>
              <a:gd name="connsiteX5" fmla="*/ 0 w 6596852"/>
              <a:gd name="connsiteY5" fmla="*/ 3195093 h 6896196"/>
              <a:gd name="connsiteX0" fmla="*/ 0 w 6596852"/>
              <a:gd name="connsiteY0" fmla="*/ 3195093 h 6896196"/>
              <a:gd name="connsiteX1" fmla="*/ 2048522 w 6596852"/>
              <a:gd name="connsiteY1" fmla="*/ 9825 h 6896196"/>
              <a:gd name="connsiteX2" fmla="*/ 6596852 w 6596852"/>
              <a:gd name="connsiteY2" fmla="*/ 0 h 6896196"/>
              <a:gd name="connsiteX3" fmla="*/ 2630770 w 6596852"/>
              <a:gd name="connsiteY3" fmla="*/ 6896196 h 6896196"/>
              <a:gd name="connsiteX4" fmla="*/ 4306 w 6596852"/>
              <a:gd name="connsiteY4" fmla="*/ 6887113 h 6896196"/>
              <a:gd name="connsiteX5" fmla="*/ 0 w 6596852"/>
              <a:gd name="connsiteY5" fmla="*/ 3195093 h 6896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96852" h="6896196">
                <a:moveTo>
                  <a:pt x="0" y="3195093"/>
                </a:moveTo>
                <a:lnTo>
                  <a:pt x="2048522" y="9825"/>
                </a:lnTo>
                <a:lnTo>
                  <a:pt x="6596852" y="0"/>
                </a:lnTo>
                <a:lnTo>
                  <a:pt x="2630770" y="6896196"/>
                </a:lnTo>
                <a:lnTo>
                  <a:pt x="4306" y="6887113"/>
                </a:lnTo>
                <a:cubicBezTo>
                  <a:pt x="639" y="6262819"/>
                  <a:pt x="3667" y="3819387"/>
                  <a:pt x="0" y="3195093"/>
                </a:cubicBezTo>
                <a:close/>
              </a:path>
            </a:pathLst>
          </a:custGeom>
          <a:solidFill>
            <a:schemeClr val="bg1">
              <a:lumMod val="95000"/>
            </a:schemeClr>
          </a:solidFill>
        </p:spPr>
        <p:txBody>
          <a:bodyPr tIns="360000" anchor="ctr"/>
          <a:lstStyle>
            <a:lvl1pPr marL="0" indent="0" algn="ctr">
              <a:buNone/>
              <a:defRPr sz="1400">
                <a:latin typeface="+mn-lt"/>
                <a:cs typeface="Arial" pitchFamily="34" charset="0"/>
              </a:defRPr>
            </a:lvl1pPr>
          </a:lstStyle>
          <a:p>
            <a:r>
              <a:rPr lang="en-US" altLang="ko-KR" dirty="0"/>
              <a:t>Place Your Picture Here And Send To Back</a:t>
            </a:r>
            <a:endParaRPr lang="ko-KR" altLang="en-US" dirty="0"/>
          </a:p>
        </p:txBody>
      </p:sp>
    </p:spTree>
    <p:extLst>
      <p:ext uri="{BB962C8B-B14F-4D97-AF65-F5344CB8AC3E}">
        <p14:creationId xmlns:p14="http://schemas.microsoft.com/office/powerpoint/2010/main" xmlns="" val="367556348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Image slide layout">
    <p:spTree>
      <p:nvGrpSpPr>
        <p:cNvPr id="1" name=""/>
        <p:cNvGrpSpPr/>
        <p:nvPr/>
      </p:nvGrpSpPr>
      <p:grpSpPr>
        <a:xfrm>
          <a:off x="0" y="0"/>
          <a:ext cx="0" cy="0"/>
          <a:chOff x="0" y="0"/>
          <a:chExt cx="0" cy="0"/>
        </a:xfrm>
      </p:grpSpPr>
      <p:sp>
        <p:nvSpPr>
          <p:cNvPr id="23" name="Picture Placeholder 22">
            <a:extLst>
              <a:ext uri="{FF2B5EF4-FFF2-40B4-BE49-F238E27FC236}">
                <a16:creationId xmlns:a16="http://schemas.microsoft.com/office/drawing/2014/main" xmlns="" id="{E3055512-C062-4A16-8C9B-5A02F0BE99DA}"/>
              </a:ext>
            </a:extLst>
          </p:cNvPr>
          <p:cNvSpPr>
            <a:spLocks noGrp="1"/>
          </p:cNvSpPr>
          <p:nvPr>
            <p:ph type="pic" sz="quarter" idx="14" hasCustomPrompt="1"/>
          </p:nvPr>
        </p:nvSpPr>
        <p:spPr>
          <a:xfrm>
            <a:off x="6895239" y="389864"/>
            <a:ext cx="4498173" cy="5947901"/>
          </a:xfrm>
          <a:custGeom>
            <a:avLst/>
            <a:gdLst>
              <a:gd name="connsiteX0" fmla="*/ 1879242 w 3341686"/>
              <a:gd name="connsiteY0" fmla="*/ 3114083 h 4418111"/>
              <a:gd name="connsiteX1" fmla="*/ 2101518 w 3341686"/>
              <a:gd name="connsiteY1" fmla="*/ 3815631 h 4418111"/>
              <a:gd name="connsiteX2" fmla="*/ 2285590 w 3341686"/>
              <a:gd name="connsiteY2" fmla="*/ 3565576 h 4418111"/>
              <a:gd name="connsiteX3" fmla="*/ 2264752 w 3341686"/>
              <a:gd name="connsiteY3" fmla="*/ 3905929 h 4418111"/>
              <a:gd name="connsiteX4" fmla="*/ 1945232 w 3341686"/>
              <a:gd name="connsiteY4" fmla="*/ 4246286 h 4418111"/>
              <a:gd name="connsiteX5" fmla="*/ 1625716 w 3341686"/>
              <a:gd name="connsiteY5" fmla="*/ 4103895 h 4418111"/>
              <a:gd name="connsiteX6" fmla="*/ 1518051 w 3341686"/>
              <a:gd name="connsiteY6" fmla="*/ 3718391 h 4418111"/>
              <a:gd name="connsiteX7" fmla="*/ 1587511 w 3341686"/>
              <a:gd name="connsiteY7" fmla="*/ 3694077 h 4418111"/>
              <a:gd name="connsiteX8" fmla="*/ 1688229 w 3341686"/>
              <a:gd name="connsiteY8" fmla="*/ 3635036 h 4418111"/>
              <a:gd name="connsiteX9" fmla="*/ 1879242 w 3341686"/>
              <a:gd name="connsiteY9" fmla="*/ 3114083 h 4418111"/>
              <a:gd name="connsiteX10" fmla="*/ 1936055 w 3341686"/>
              <a:gd name="connsiteY10" fmla="*/ 2421021 h 4418111"/>
              <a:gd name="connsiteX11" fmla="*/ 1559822 w 3341686"/>
              <a:gd name="connsiteY11" fmla="*/ 3182513 h 4418111"/>
              <a:gd name="connsiteX12" fmla="*/ 1535743 w 3341686"/>
              <a:gd name="connsiteY12" fmla="*/ 3266790 h 4418111"/>
              <a:gd name="connsiteX13" fmla="*/ 1454479 w 3341686"/>
              <a:gd name="connsiteY13" fmla="*/ 3206593 h 4418111"/>
              <a:gd name="connsiteX14" fmla="*/ 1352144 w 3341686"/>
              <a:gd name="connsiteY14" fmla="*/ 3013960 h 4418111"/>
              <a:gd name="connsiteX15" fmla="*/ 1337093 w 3341686"/>
              <a:gd name="connsiteY15" fmla="*/ 3700210 h 4418111"/>
              <a:gd name="connsiteX16" fmla="*/ 1096305 w 3341686"/>
              <a:gd name="connsiteY16" fmla="*/ 3582824 h 4418111"/>
              <a:gd name="connsiteX17" fmla="*/ 1412341 w 3341686"/>
              <a:gd name="connsiteY17" fmla="*/ 4049354 h 4418111"/>
              <a:gd name="connsiteX18" fmla="*/ 2408607 w 3341686"/>
              <a:gd name="connsiteY18" fmla="*/ 4118580 h 4418111"/>
              <a:gd name="connsiteX19" fmla="*/ 2745709 w 3341686"/>
              <a:gd name="connsiteY19" fmla="*/ 3618942 h 4418111"/>
              <a:gd name="connsiteX20" fmla="*/ 2462783 w 3341686"/>
              <a:gd name="connsiteY20" fmla="*/ 3697197 h 4418111"/>
              <a:gd name="connsiteX21" fmla="*/ 2408607 w 3341686"/>
              <a:gd name="connsiteY21" fmla="*/ 2986873 h 4418111"/>
              <a:gd name="connsiteX22" fmla="*/ 2333359 w 3341686"/>
              <a:gd name="connsiteY22" fmla="*/ 3266790 h 4418111"/>
              <a:gd name="connsiteX23" fmla="*/ 2270154 w 3341686"/>
              <a:gd name="connsiteY23" fmla="*/ 3369125 h 4418111"/>
              <a:gd name="connsiteX24" fmla="*/ 2212965 w 3341686"/>
              <a:gd name="connsiteY24" fmla="*/ 3275819 h 4418111"/>
              <a:gd name="connsiteX25" fmla="*/ 1936055 w 3341686"/>
              <a:gd name="connsiteY25" fmla="*/ 2421021 h 4418111"/>
              <a:gd name="connsiteX26" fmla="*/ 103053 w 3341686"/>
              <a:gd name="connsiteY26" fmla="*/ 2360828 h 4418111"/>
              <a:gd name="connsiteX27" fmla="*/ 157234 w 3341686"/>
              <a:gd name="connsiteY27" fmla="*/ 2430054 h 4418111"/>
              <a:gd name="connsiteX28" fmla="*/ 241506 w 3341686"/>
              <a:gd name="connsiteY28" fmla="*/ 2851436 h 4418111"/>
              <a:gd name="connsiteX29" fmla="*/ 214418 w 3341686"/>
              <a:gd name="connsiteY29" fmla="*/ 2968822 h 4418111"/>
              <a:gd name="connsiteX30" fmla="*/ 127132 w 3341686"/>
              <a:gd name="connsiteY30" fmla="*/ 2884545 h 4418111"/>
              <a:gd name="connsiteX31" fmla="*/ 42856 w 3341686"/>
              <a:gd name="connsiteY31" fmla="*/ 2430054 h 4418111"/>
              <a:gd name="connsiteX32" fmla="*/ 103053 w 3341686"/>
              <a:gd name="connsiteY32" fmla="*/ 2360828 h 4418111"/>
              <a:gd name="connsiteX33" fmla="*/ 3192307 w 3341686"/>
              <a:gd name="connsiteY33" fmla="*/ 1170427 h 4418111"/>
              <a:gd name="connsiteX34" fmla="*/ 3254387 w 3341686"/>
              <a:gd name="connsiteY34" fmla="*/ 1223099 h 4418111"/>
              <a:gd name="connsiteX35" fmla="*/ 3215257 w 3341686"/>
              <a:gd name="connsiteY35" fmla="*/ 1903331 h 4418111"/>
              <a:gd name="connsiteX36" fmla="*/ 3109913 w 3341686"/>
              <a:gd name="connsiteY36" fmla="*/ 1641472 h 4418111"/>
              <a:gd name="connsiteX37" fmla="*/ 3137001 w 3341686"/>
              <a:gd name="connsiteY37" fmla="*/ 1226111 h 4418111"/>
              <a:gd name="connsiteX38" fmla="*/ 3192307 w 3341686"/>
              <a:gd name="connsiteY38" fmla="*/ 1170427 h 4418111"/>
              <a:gd name="connsiteX39" fmla="*/ 903682 w 3341686"/>
              <a:gd name="connsiteY39" fmla="*/ 305091 h 4418111"/>
              <a:gd name="connsiteX40" fmla="*/ 933780 w 3341686"/>
              <a:gd name="connsiteY40" fmla="*/ 910075 h 4418111"/>
              <a:gd name="connsiteX41" fmla="*/ 816391 w 3341686"/>
              <a:gd name="connsiteY41" fmla="*/ 910075 h 4418111"/>
              <a:gd name="connsiteX42" fmla="*/ 903682 w 3341686"/>
              <a:gd name="connsiteY42" fmla="*/ 305091 h 4418111"/>
              <a:gd name="connsiteX43" fmla="*/ 1862291 w 3341686"/>
              <a:gd name="connsiteY43" fmla="*/ 345 h 4418111"/>
              <a:gd name="connsiteX44" fmla="*/ 1877338 w 3341686"/>
              <a:gd name="connsiteY44" fmla="*/ 46244 h 4418111"/>
              <a:gd name="connsiteX45" fmla="*/ 2182092 w 3341686"/>
              <a:gd name="connsiteY45" fmla="*/ 943743 h 4418111"/>
              <a:gd name="connsiteX46" fmla="*/ 2422123 w 3341686"/>
              <a:gd name="connsiteY46" fmla="*/ 1879252 h 4418111"/>
              <a:gd name="connsiteX47" fmla="*/ 2563588 w 3341686"/>
              <a:gd name="connsiteY47" fmla="*/ 1307378 h 4418111"/>
              <a:gd name="connsiteX48" fmla="*/ 2542519 w 3341686"/>
              <a:gd name="connsiteY48" fmla="*/ 1189992 h 4418111"/>
              <a:gd name="connsiteX49" fmla="*/ 2560582 w 3341686"/>
              <a:gd name="connsiteY49" fmla="*/ 1114744 h 4418111"/>
              <a:gd name="connsiteX50" fmla="*/ 2629807 w 3341686"/>
              <a:gd name="connsiteY50" fmla="*/ 1162902 h 4418111"/>
              <a:gd name="connsiteX51" fmla="*/ 3069243 w 3341686"/>
              <a:gd name="connsiteY51" fmla="*/ 2264513 h 4418111"/>
              <a:gd name="connsiteX52" fmla="*/ 2978949 w 3341686"/>
              <a:gd name="connsiteY52" fmla="*/ 2785218 h 4418111"/>
              <a:gd name="connsiteX53" fmla="*/ 3168573 w 3341686"/>
              <a:gd name="connsiteY53" fmla="*/ 2601619 h 4418111"/>
              <a:gd name="connsiteX54" fmla="*/ 3216727 w 3341686"/>
              <a:gd name="connsiteY54" fmla="*/ 2547439 h 4418111"/>
              <a:gd name="connsiteX55" fmla="*/ 3264885 w 3341686"/>
              <a:gd name="connsiteY55" fmla="*/ 2610648 h 4418111"/>
              <a:gd name="connsiteX56" fmla="*/ 3276929 w 3341686"/>
              <a:gd name="connsiteY56" fmla="*/ 3293885 h 4418111"/>
              <a:gd name="connsiteX57" fmla="*/ 2960889 w 3341686"/>
              <a:gd name="connsiteY57" fmla="*/ 3992173 h 4418111"/>
              <a:gd name="connsiteX58" fmla="*/ 2936648 w 3341686"/>
              <a:gd name="connsiteY58" fmla="*/ 4048734 h 4418111"/>
              <a:gd name="connsiteX59" fmla="*/ 2618669 w 3341686"/>
              <a:gd name="connsiteY59" fmla="*/ 4237262 h 4418111"/>
              <a:gd name="connsiteX60" fmla="*/ 1798618 w 3341686"/>
              <a:gd name="connsiteY60" fmla="*/ 4418111 h 4418111"/>
              <a:gd name="connsiteX61" fmla="*/ 978569 w 3341686"/>
              <a:gd name="connsiteY61" fmla="*/ 4237262 h 4418111"/>
              <a:gd name="connsiteX62" fmla="*/ 800342 w 3341686"/>
              <a:gd name="connsiteY62" fmla="*/ 4131594 h 4418111"/>
              <a:gd name="connsiteX63" fmla="*/ 826896 w 3341686"/>
              <a:gd name="connsiteY63" fmla="*/ 4121597 h 4418111"/>
              <a:gd name="connsiteX64" fmla="*/ 774935 w 3341686"/>
              <a:gd name="connsiteY64" fmla="*/ 4116531 h 4418111"/>
              <a:gd name="connsiteX65" fmla="*/ 630977 w 3341686"/>
              <a:gd name="connsiteY65" fmla="*/ 4031176 h 4418111"/>
              <a:gd name="connsiteX66" fmla="*/ 664362 w 3341686"/>
              <a:gd name="connsiteY66" fmla="*/ 4034313 h 4418111"/>
              <a:gd name="connsiteX67" fmla="*/ 477750 w 3341686"/>
              <a:gd name="connsiteY67" fmla="*/ 3889841 h 4418111"/>
              <a:gd name="connsiteX68" fmla="*/ 450661 w 3341686"/>
              <a:gd name="connsiteY68" fmla="*/ 3841680 h 4418111"/>
              <a:gd name="connsiteX69" fmla="*/ 510860 w 3341686"/>
              <a:gd name="connsiteY69" fmla="*/ 3823621 h 4418111"/>
              <a:gd name="connsiteX70" fmla="*/ 697474 w 3341686"/>
              <a:gd name="connsiteY70" fmla="*/ 3901875 h 4418111"/>
              <a:gd name="connsiteX71" fmla="*/ 459691 w 3341686"/>
              <a:gd name="connsiteY71" fmla="*/ 3483507 h 4418111"/>
              <a:gd name="connsiteX72" fmla="*/ 414545 w 3341686"/>
              <a:gd name="connsiteY72" fmla="*/ 3035041 h 4418111"/>
              <a:gd name="connsiteX73" fmla="*/ 417554 w 3341686"/>
              <a:gd name="connsiteY73" fmla="*/ 2448115 h 4418111"/>
              <a:gd name="connsiteX74" fmla="*/ 447656 w 3341686"/>
              <a:gd name="connsiteY74" fmla="*/ 2336752 h 4418111"/>
              <a:gd name="connsiteX75" fmla="*/ 661353 w 3341686"/>
              <a:gd name="connsiteY75" fmla="*/ 2589576 h 4418111"/>
              <a:gd name="connsiteX76" fmla="*/ 763690 w 3341686"/>
              <a:gd name="connsiteY76" fmla="*/ 2622687 h 4418111"/>
              <a:gd name="connsiteX77" fmla="*/ 739610 w 3341686"/>
              <a:gd name="connsiteY77" fmla="*/ 2529380 h 4418111"/>
              <a:gd name="connsiteX78" fmla="*/ 760677 w 3341686"/>
              <a:gd name="connsiteY78" fmla="*/ 1782937 h 4418111"/>
              <a:gd name="connsiteX79" fmla="*/ 1061661 w 3341686"/>
              <a:gd name="connsiteY79" fmla="*/ 1229121 h 4418111"/>
              <a:gd name="connsiteX80" fmla="*/ 1106813 w 3341686"/>
              <a:gd name="connsiteY80" fmla="*/ 1183975 h 4418111"/>
              <a:gd name="connsiteX81" fmla="*/ 1148952 w 3341686"/>
              <a:gd name="connsiteY81" fmla="*/ 1262229 h 4418111"/>
              <a:gd name="connsiteX82" fmla="*/ 1546255 w 3341686"/>
              <a:gd name="connsiteY82" fmla="*/ 1912360 h 4418111"/>
              <a:gd name="connsiteX83" fmla="*/ 1516156 w 3341686"/>
              <a:gd name="connsiteY83" fmla="*/ 1042511 h 4418111"/>
              <a:gd name="connsiteX84" fmla="*/ 1618491 w 3341686"/>
              <a:gd name="connsiteY84" fmla="*/ 202761 h 4418111"/>
              <a:gd name="connsiteX85" fmla="*/ 1811125 w 3341686"/>
              <a:gd name="connsiteY85" fmla="*/ 22165 h 4418111"/>
              <a:gd name="connsiteX86" fmla="*/ 1862291 w 3341686"/>
              <a:gd name="connsiteY86" fmla="*/ 345 h 44181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3341686" h="4418111">
                <a:moveTo>
                  <a:pt x="1879242" y="3114083"/>
                </a:moveTo>
                <a:cubicBezTo>
                  <a:pt x="1976488" y="3357196"/>
                  <a:pt x="2000802" y="3593361"/>
                  <a:pt x="2101518" y="3815631"/>
                </a:cubicBezTo>
                <a:cubicBezTo>
                  <a:pt x="2191815" y="3746172"/>
                  <a:pt x="2216129" y="3648931"/>
                  <a:pt x="2285590" y="3565576"/>
                </a:cubicBezTo>
                <a:cubicBezTo>
                  <a:pt x="2348103" y="3694077"/>
                  <a:pt x="2302951" y="3805213"/>
                  <a:pt x="2264752" y="3905929"/>
                </a:cubicBezTo>
                <a:cubicBezTo>
                  <a:pt x="2209182" y="4062215"/>
                  <a:pt x="2111936" y="4197665"/>
                  <a:pt x="1945232" y="4246286"/>
                </a:cubicBezTo>
                <a:cubicBezTo>
                  <a:pt x="1806311" y="4287962"/>
                  <a:pt x="1709065" y="4208083"/>
                  <a:pt x="1625716" y="4103895"/>
                </a:cubicBezTo>
                <a:cubicBezTo>
                  <a:pt x="1531941" y="3989284"/>
                  <a:pt x="1490266" y="3864254"/>
                  <a:pt x="1518051" y="3718391"/>
                </a:cubicBezTo>
                <a:cubicBezTo>
                  <a:pt x="1524994" y="3680183"/>
                  <a:pt x="1552779" y="3662821"/>
                  <a:pt x="1587511" y="3694077"/>
                </a:cubicBezTo>
                <a:cubicBezTo>
                  <a:pt x="1670862" y="3760061"/>
                  <a:pt x="1677809" y="3687130"/>
                  <a:pt x="1688229" y="3635036"/>
                </a:cubicBezTo>
                <a:cubicBezTo>
                  <a:pt x="1722956" y="3461383"/>
                  <a:pt x="1792416" y="3305097"/>
                  <a:pt x="1879242" y="3114083"/>
                </a:cubicBezTo>
                <a:close/>
                <a:moveTo>
                  <a:pt x="1936055" y="2421021"/>
                </a:moveTo>
                <a:cubicBezTo>
                  <a:pt x="1740414" y="2661809"/>
                  <a:pt x="1574873" y="2884538"/>
                  <a:pt x="1559822" y="3182513"/>
                </a:cubicBezTo>
                <a:cubicBezTo>
                  <a:pt x="1556814" y="3212614"/>
                  <a:pt x="1574873" y="3257760"/>
                  <a:pt x="1535743" y="3266790"/>
                </a:cubicBezTo>
                <a:cubicBezTo>
                  <a:pt x="1493604" y="3275819"/>
                  <a:pt x="1472538" y="3236689"/>
                  <a:pt x="1454479" y="3206593"/>
                </a:cubicBezTo>
                <a:cubicBezTo>
                  <a:pt x="1418356" y="3143388"/>
                  <a:pt x="1385252" y="3080178"/>
                  <a:pt x="1352144" y="3013960"/>
                </a:cubicBezTo>
                <a:cubicBezTo>
                  <a:pt x="1313013" y="3245718"/>
                  <a:pt x="1249807" y="3468452"/>
                  <a:pt x="1337093" y="3700210"/>
                </a:cubicBezTo>
                <a:cubicBezTo>
                  <a:pt x="1237765" y="3685159"/>
                  <a:pt x="1201649" y="3591854"/>
                  <a:pt x="1096305" y="3582824"/>
                </a:cubicBezTo>
                <a:cubicBezTo>
                  <a:pt x="1186602" y="3760407"/>
                  <a:pt x="1288933" y="3907888"/>
                  <a:pt x="1412341" y="4049354"/>
                </a:cubicBezTo>
                <a:cubicBezTo>
                  <a:pt x="1668178" y="4350337"/>
                  <a:pt x="2143739" y="4329270"/>
                  <a:pt x="2408607" y="4118580"/>
                </a:cubicBezTo>
                <a:cubicBezTo>
                  <a:pt x="2562109" y="3995178"/>
                  <a:pt x="2586189" y="3775457"/>
                  <a:pt x="2745709" y="3618942"/>
                </a:cubicBezTo>
                <a:cubicBezTo>
                  <a:pt x="2619294" y="3615933"/>
                  <a:pt x="2553080" y="3694189"/>
                  <a:pt x="2462783" y="3697197"/>
                </a:cubicBezTo>
                <a:cubicBezTo>
                  <a:pt x="2462783" y="3468452"/>
                  <a:pt x="2525992" y="3239701"/>
                  <a:pt x="2408607" y="2986873"/>
                </a:cubicBezTo>
                <a:cubicBezTo>
                  <a:pt x="2378506" y="3101250"/>
                  <a:pt x="2357438" y="3185521"/>
                  <a:pt x="2333359" y="3266790"/>
                </a:cubicBezTo>
                <a:cubicBezTo>
                  <a:pt x="2321317" y="3305920"/>
                  <a:pt x="2321317" y="3366117"/>
                  <a:pt x="2270154" y="3369125"/>
                </a:cubicBezTo>
                <a:cubicBezTo>
                  <a:pt x="2225002" y="3372132"/>
                  <a:pt x="2228016" y="3311937"/>
                  <a:pt x="2212965" y="3275819"/>
                </a:cubicBezTo>
                <a:cubicBezTo>
                  <a:pt x="2104608" y="3004930"/>
                  <a:pt x="1984214" y="2737055"/>
                  <a:pt x="1936055" y="2421021"/>
                </a:cubicBezTo>
                <a:close/>
                <a:moveTo>
                  <a:pt x="103053" y="2360828"/>
                </a:moveTo>
                <a:cubicBezTo>
                  <a:pt x="142183" y="2360828"/>
                  <a:pt x="148205" y="2402966"/>
                  <a:pt x="157234" y="2430054"/>
                </a:cubicBezTo>
                <a:cubicBezTo>
                  <a:pt x="205388" y="2568509"/>
                  <a:pt x="226459" y="2709974"/>
                  <a:pt x="241506" y="2851436"/>
                </a:cubicBezTo>
                <a:cubicBezTo>
                  <a:pt x="235489" y="2893574"/>
                  <a:pt x="268599" y="2953771"/>
                  <a:pt x="214418" y="2968822"/>
                </a:cubicBezTo>
                <a:cubicBezTo>
                  <a:pt x="166262" y="2980864"/>
                  <a:pt x="148205" y="2920663"/>
                  <a:pt x="127132" y="2884545"/>
                </a:cubicBezTo>
                <a:cubicBezTo>
                  <a:pt x="42856" y="2743080"/>
                  <a:pt x="-59480" y="2607639"/>
                  <a:pt x="42856" y="2430054"/>
                </a:cubicBezTo>
                <a:cubicBezTo>
                  <a:pt x="57907" y="2402966"/>
                  <a:pt x="66935" y="2363836"/>
                  <a:pt x="103053" y="2360828"/>
                </a:cubicBezTo>
                <a:close/>
                <a:moveTo>
                  <a:pt x="3192307" y="1170427"/>
                </a:moveTo>
                <a:cubicBezTo>
                  <a:pt x="3211495" y="1168921"/>
                  <a:pt x="3231812" y="1185475"/>
                  <a:pt x="3254387" y="1223099"/>
                </a:cubicBezTo>
                <a:cubicBezTo>
                  <a:pt x="3380797" y="1433791"/>
                  <a:pt x="3371768" y="1689631"/>
                  <a:pt x="3215257" y="1903331"/>
                </a:cubicBezTo>
                <a:cubicBezTo>
                  <a:pt x="3176127" y="1810025"/>
                  <a:pt x="3143023" y="1725748"/>
                  <a:pt x="3109913" y="1641472"/>
                </a:cubicBezTo>
                <a:cubicBezTo>
                  <a:pt x="3052725" y="1500009"/>
                  <a:pt x="3067775" y="1358544"/>
                  <a:pt x="3137001" y="1226111"/>
                </a:cubicBezTo>
                <a:cubicBezTo>
                  <a:pt x="3155060" y="1191498"/>
                  <a:pt x="3173119" y="1171933"/>
                  <a:pt x="3192307" y="1170427"/>
                </a:cubicBezTo>
                <a:close/>
                <a:moveTo>
                  <a:pt x="903682" y="305091"/>
                </a:moveTo>
                <a:cubicBezTo>
                  <a:pt x="963880" y="509763"/>
                  <a:pt x="1108358" y="696374"/>
                  <a:pt x="933780" y="910075"/>
                </a:cubicBezTo>
                <a:cubicBezTo>
                  <a:pt x="885623" y="970272"/>
                  <a:pt x="858535" y="985323"/>
                  <a:pt x="816391" y="910075"/>
                </a:cubicBezTo>
                <a:cubicBezTo>
                  <a:pt x="695994" y="705404"/>
                  <a:pt x="723088" y="479667"/>
                  <a:pt x="903682" y="305091"/>
                </a:cubicBezTo>
                <a:close/>
                <a:moveTo>
                  <a:pt x="1862291" y="345"/>
                </a:moveTo>
                <a:cubicBezTo>
                  <a:pt x="1875833" y="2603"/>
                  <a:pt x="1883358" y="16145"/>
                  <a:pt x="1877338" y="46244"/>
                </a:cubicBezTo>
                <a:cubicBezTo>
                  <a:pt x="1802095" y="407429"/>
                  <a:pt x="2049659" y="645764"/>
                  <a:pt x="2182092" y="943743"/>
                </a:cubicBezTo>
                <a:cubicBezTo>
                  <a:pt x="2473461" y="1457530"/>
                  <a:pt x="2353399" y="1825074"/>
                  <a:pt x="2422123" y="1879252"/>
                </a:cubicBezTo>
                <a:cubicBezTo>
                  <a:pt x="2545529" y="1683610"/>
                  <a:pt x="2593685" y="1506027"/>
                  <a:pt x="2563588" y="1307378"/>
                </a:cubicBezTo>
                <a:cubicBezTo>
                  <a:pt x="2557568" y="1268246"/>
                  <a:pt x="2548539" y="1229121"/>
                  <a:pt x="2542519" y="1189992"/>
                </a:cubicBezTo>
                <a:cubicBezTo>
                  <a:pt x="2539509" y="1162902"/>
                  <a:pt x="2533489" y="1126786"/>
                  <a:pt x="2560582" y="1114744"/>
                </a:cubicBezTo>
                <a:cubicBezTo>
                  <a:pt x="2602714" y="1096689"/>
                  <a:pt x="2614757" y="1138823"/>
                  <a:pt x="2629807" y="1162902"/>
                </a:cubicBezTo>
                <a:cubicBezTo>
                  <a:pt x="2819429" y="1512047"/>
                  <a:pt x="3054194" y="1843133"/>
                  <a:pt x="3069243" y="2264513"/>
                </a:cubicBezTo>
                <a:cubicBezTo>
                  <a:pt x="3075267" y="2439085"/>
                  <a:pt x="3045164" y="2604628"/>
                  <a:pt x="2978949" y="2785218"/>
                </a:cubicBezTo>
                <a:cubicBezTo>
                  <a:pt x="3066237" y="2728034"/>
                  <a:pt x="3126433" y="2673853"/>
                  <a:pt x="3168573" y="2601619"/>
                </a:cubicBezTo>
                <a:cubicBezTo>
                  <a:pt x="3180608" y="2580546"/>
                  <a:pt x="3177601" y="2541420"/>
                  <a:pt x="3216727" y="2547439"/>
                </a:cubicBezTo>
                <a:cubicBezTo>
                  <a:pt x="3246827" y="2553459"/>
                  <a:pt x="3255856" y="2583561"/>
                  <a:pt x="3264885" y="2610648"/>
                </a:cubicBezTo>
                <a:cubicBezTo>
                  <a:pt x="3349163" y="2836384"/>
                  <a:pt x="3349163" y="3065135"/>
                  <a:pt x="3276929" y="3293885"/>
                </a:cubicBezTo>
                <a:cubicBezTo>
                  <a:pt x="3198670" y="3537687"/>
                  <a:pt x="3054194" y="3754394"/>
                  <a:pt x="2960889" y="3992173"/>
                </a:cubicBezTo>
                <a:lnTo>
                  <a:pt x="2936648" y="4048734"/>
                </a:lnTo>
                <a:lnTo>
                  <a:pt x="2618669" y="4237262"/>
                </a:lnTo>
                <a:cubicBezTo>
                  <a:pt x="2366617" y="4353716"/>
                  <a:pt x="2089504" y="4418111"/>
                  <a:pt x="1798618" y="4418111"/>
                </a:cubicBezTo>
                <a:cubicBezTo>
                  <a:pt x="1507737" y="4418111"/>
                  <a:pt x="1230620" y="4353716"/>
                  <a:pt x="978569" y="4237262"/>
                </a:cubicBezTo>
                <a:lnTo>
                  <a:pt x="800342" y="4131594"/>
                </a:lnTo>
                <a:lnTo>
                  <a:pt x="826896" y="4121597"/>
                </a:lnTo>
                <a:lnTo>
                  <a:pt x="774935" y="4116531"/>
                </a:lnTo>
                <a:lnTo>
                  <a:pt x="630977" y="4031176"/>
                </a:lnTo>
                <a:lnTo>
                  <a:pt x="664362" y="4034313"/>
                </a:lnTo>
                <a:cubicBezTo>
                  <a:pt x="604167" y="3986153"/>
                  <a:pt x="540956" y="3937995"/>
                  <a:pt x="477750" y="3889841"/>
                </a:cubicBezTo>
                <a:cubicBezTo>
                  <a:pt x="462700" y="3877796"/>
                  <a:pt x="441633" y="3865759"/>
                  <a:pt x="450661" y="3841680"/>
                </a:cubicBezTo>
                <a:cubicBezTo>
                  <a:pt x="459691" y="3811584"/>
                  <a:pt x="489787" y="3814593"/>
                  <a:pt x="510860" y="3823621"/>
                </a:cubicBezTo>
                <a:cubicBezTo>
                  <a:pt x="565035" y="3844692"/>
                  <a:pt x="619216" y="3868768"/>
                  <a:pt x="697474" y="3901875"/>
                </a:cubicBezTo>
                <a:cubicBezTo>
                  <a:pt x="595137" y="3757402"/>
                  <a:pt x="513872" y="3627979"/>
                  <a:pt x="459691" y="3483507"/>
                </a:cubicBezTo>
                <a:cubicBezTo>
                  <a:pt x="408525" y="3336025"/>
                  <a:pt x="393474" y="3188542"/>
                  <a:pt x="414545" y="3035041"/>
                </a:cubicBezTo>
                <a:cubicBezTo>
                  <a:pt x="444641" y="2839399"/>
                  <a:pt x="456684" y="2643757"/>
                  <a:pt x="417554" y="2448115"/>
                </a:cubicBezTo>
                <a:cubicBezTo>
                  <a:pt x="408525" y="2411995"/>
                  <a:pt x="396486" y="2369860"/>
                  <a:pt x="447656" y="2336752"/>
                </a:cubicBezTo>
                <a:cubicBezTo>
                  <a:pt x="513872" y="2427045"/>
                  <a:pt x="571055" y="2520351"/>
                  <a:pt x="661353" y="2589576"/>
                </a:cubicBezTo>
                <a:cubicBezTo>
                  <a:pt x="691449" y="2610648"/>
                  <a:pt x="724561" y="2655794"/>
                  <a:pt x="763690" y="2622687"/>
                </a:cubicBezTo>
                <a:cubicBezTo>
                  <a:pt x="802815" y="2589576"/>
                  <a:pt x="754660" y="2556473"/>
                  <a:pt x="739610" y="2529380"/>
                </a:cubicBezTo>
                <a:cubicBezTo>
                  <a:pt x="601157" y="2276553"/>
                  <a:pt x="595137" y="2029745"/>
                  <a:pt x="760677" y="1782937"/>
                </a:cubicBezTo>
                <a:cubicBezTo>
                  <a:pt x="878063" y="1608368"/>
                  <a:pt x="1019530" y="1445831"/>
                  <a:pt x="1061661" y="1229121"/>
                </a:cubicBezTo>
                <a:cubicBezTo>
                  <a:pt x="1064676" y="1208051"/>
                  <a:pt x="1076713" y="1177955"/>
                  <a:pt x="1106813" y="1183975"/>
                </a:cubicBezTo>
                <a:cubicBezTo>
                  <a:pt x="1145944" y="1193004"/>
                  <a:pt x="1142929" y="1232130"/>
                  <a:pt x="1148952" y="1262229"/>
                </a:cubicBezTo>
                <a:cubicBezTo>
                  <a:pt x="1197107" y="1524084"/>
                  <a:pt x="1365660" y="1710698"/>
                  <a:pt x="1546255" y="1912360"/>
                </a:cubicBezTo>
                <a:cubicBezTo>
                  <a:pt x="1630530" y="1605352"/>
                  <a:pt x="1699753" y="1325436"/>
                  <a:pt x="1516156" y="1042511"/>
                </a:cubicBezTo>
                <a:cubicBezTo>
                  <a:pt x="1389742" y="846869"/>
                  <a:pt x="1452945" y="377330"/>
                  <a:pt x="1618491" y="202761"/>
                </a:cubicBezTo>
                <a:cubicBezTo>
                  <a:pt x="1678686" y="139551"/>
                  <a:pt x="1744905" y="82367"/>
                  <a:pt x="1811125" y="22165"/>
                </a:cubicBezTo>
                <a:cubicBezTo>
                  <a:pt x="1829182" y="7116"/>
                  <a:pt x="1848746" y="-1914"/>
                  <a:pt x="1862291" y="345"/>
                </a:cubicBezTo>
                <a:close/>
              </a:path>
            </a:pathLst>
          </a:custGeom>
          <a:solidFill>
            <a:schemeClr val="bg1">
              <a:lumMod val="95000"/>
            </a:schemeClr>
          </a:solidFill>
          <a:ln w="19050">
            <a:noFill/>
          </a:ln>
        </p:spPr>
        <p:txBody>
          <a:bodyPr wrap="square" anchor="ctr">
            <a:noAutofit/>
          </a:bodyPr>
          <a:lstStyle>
            <a:lvl1pPr marL="0" indent="0" algn="ctr">
              <a:lnSpc>
                <a:spcPct val="100000"/>
              </a:lnSpc>
              <a:buNone/>
              <a:defRPr sz="1200">
                <a:solidFill>
                  <a:schemeClr val="tx1">
                    <a:lumMod val="75000"/>
                    <a:lumOff val="25000"/>
                  </a:schemeClr>
                </a:solidFill>
              </a:defRPr>
            </a:lvl1pPr>
          </a:lstStyle>
          <a:p>
            <a:r>
              <a:rPr lang="en-US" altLang="ko-KR" dirty="0"/>
              <a:t>Place Your Picture Here</a:t>
            </a:r>
            <a:endParaRPr lang="ko-KR" altLang="en-US" dirty="0"/>
          </a:p>
        </p:txBody>
      </p:sp>
      <p:sp>
        <p:nvSpPr>
          <p:cNvPr id="6" name="Freeform: Shape 5">
            <a:extLst>
              <a:ext uri="{FF2B5EF4-FFF2-40B4-BE49-F238E27FC236}">
                <a16:creationId xmlns:a16="http://schemas.microsoft.com/office/drawing/2014/main" xmlns="" id="{BBFA120E-8255-4F2E-885E-500E3A325318}"/>
              </a:ext>
            </a:extLst>
          </p:cNvPr>
          <p:cNvSpPr/>
          <p:nvPr/>
        </p:nvSpPr>
        <p:spPr>
          <a:xfrm>
            <a:off x="4172820" y="5164475"/>
            <a:ext cx="768894" cy="498806"/>
          </a:xfrm>
          <a:custGeom>
            <a:avLst/>
            <a:gdLst>
              <a:gd name="connsiteX0" fmla="*/ 136849 w 248770"/>
              <a:gd name="connsiteY0" fmla="*/ 100853 h 161364"/>
              <a:gd name="connsiteX1" fmla="*/ 148951 w 248770"/>
              <a:gd name="connsiteY1" fmla="*/ 82027 h 161364"/>
              <a:gd name="connsiteX2" fmla="*/ 241063 w 248770"/>
              <a:gd name="connsiteY2" fmla="*/ 0 h 161364"/>
              <a:gd name="connsiteX3" fmla="*/ 93146 w 248770"/>
              <a:gd name="connsiteY3" fmla="*/ 38997 h 161364"/>
              <a:gd name="connsiteX4" fmla="*/ 89784 w 248770"/>
              <a:gd name="connsiteY4" fmla="*/ 155986 h 161364"/>
              <a:gd name="connsiteX5" fmla="*/ 91801 w 248770"/>
              <a:gd name="connsiteY5" fmla="*/ 119679 h 161364"/>
              <a:gd name="connsiteX6" fmla="*/ 76337 w 248770"/>
              <a:gd name="connsiteY6" fmla="*/ 51771 h 161364"/>
              <a:gd name="connsiteX7" fmla="*/ 12463 w 248770"/>
              <a:gd name="connsiteY7" fmla="*/ 53788 h 161364"/>
              <a:gd name="connsiteX8" fmla="*/ 5740 w 248770"/>
              <a:gd name="connsiteY8" fmla="*/ 58495 h 161364"/>
              <a:gd name="connsiteX9" fmla="*/ 12463 w 248770"/>
              <a:gd name="connsiteY9" fmla="*/ 61184 h 161364"/>
              <a:gd name="connsiteX10" fmla="*/ 9101 w 248770"/>
              <a:gd name="connsiteY10" fmla="*/ 117662 h 161364"/>
              <a:gd name="connsiteX11" fmla="*/ 27255 w 248770"/>
              <a:gd name="connsiteY11" fmla="*/ 129764 h 161364"/>
              <a:gd name="connsiteX12" fmla="*/ 34651 w 248770"/>
              <a:gd name="connsiteY12" fmla="*/ 110938 h 161364"/>
              <a:gd name="connsiteX13" fmla="*/ 31289 w 248770"/>
              <a:gd name="connsiteY13" fmla="*/ 88751 h 161364"/>
              <a:gd name="connsiteX14" fmla="*/ 13135 w 248770"/>
              <a:gd name="connsiteY14" fmla="*/ 108921 h 161364"/>
              <a:gd name="connsiteX15" fmla="*/ 15152 w 248770"/>
              <a:gd name="connsiteY15" fmla="*/ 80682 h 161364"/>
              <a:gd name="connsiteX16" fmla="*/ 36668 w 248770"/>
              <a:gd name="connsiteY16" fmla="*/ 73287 h 161364"/>
              <a:gd name="connsiteX17" fmla="*/ 50115 w 248770"/>
              <a:gd name="connsiteY17" fmla="*/ 94802 h 161364"/>
              <a:gd name="connsiteX18" fmla="*/ 52132 w 248770"/>
              <a:gd name="connsiteY18" fmla="*/ 134471 h 161364"/>
              <a:gd name="connsiteX19" fmla="*/ 58183 w 248770"/>
              <a:gd name="connsiteY19" fmla="*/ 88751 h 161364"/>
              <a:gd name="connsiteX20" fmla="*/ 36668 w 248770"/>
              <a:gd name="connsiteY20" fmla="*/ 45048 h 161364"/>
              <a:gd name="connsiteX21" fmla="*/ 80371 w 248770"/>
              <a:gd name="connsiteY21" fmla="*/ 121024 h 161364"/>
              <a:gd name="connsiteX22" fmla="*/ 46081 w 248770"/>
              <a:gd name="connsiteY22" fmla="*/ 151952 h 161364"/>
              <a:gd name="connsiteX23" fmla="*/ 99869 w 248770"/>
              <a:gd name="connsiteY23" fmla="*/ 158003 h 161364"/>
              <a:gd name="connsiteX24" fmla="*/ 230978 w 248770"/>
              <a:gd name="connsiteY24" fmla="*/ 61184 h 161364"/>
              <a:gd name="connsiteX25" fmla="*/ 249804 w 248770"/>
              <a:gd name="connsiteY25" fmla="*/ 36307 h 161364"/>
              <a:gd name="connsiteX26" fmla="*/ 157691 w 248770"/>
              <a:gd name="connsiteY26" fmla="*/ 95474 h 161364"/>
              <a:gd name="connsiteX27" fmla="*/ 136849 w 248770"/>
              <a:gd name="connsiteY27" fmla="*/ 100853 h 161364"/>
              <a:gd name="connsiteX28" fmla="*/ 127435 w 248770"/>
              <a:gd name="connsiteY28" fmla="*/ 59167 h 161364"/>
              <a:gd name="connsiteX29" fmla="*/ 163743 w 248770"/>
              <a:gd name="connsiteY29" fmla="*/ 34290 h 161364"/>
              <a:gd name="connsiteX30" fmla="*/ 177862 w 248770"/>
              <a:gd name="connsiteY30" fmla="*/ 43031 h 161364"/>
              <a:gd name="connsiteX31" fmla="*/ 137521 w 248770"/>
              <a:gd name="connsiteY31" fmla="*/ 63874 h 161364"/>
              <a:gd name="connsiteX32" fmla="*/ 127435 w 248770"/>
              <a:gd name="connsiteY32" fmla="*/ 59167 h 1613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248770" h="161364">
                <a:moveTo>
                  <a:pt x="136849" y="100853"/>
                </a:moveTo>
                <a:cubicBezTo>
                  <a:pt x="130125" y="90768"/>
                  <a:pt x="143572" y="87406"/>
                  <a:pt x="148951" y="82027"/>
                </a:cubicBezTo>
                <a:cubicBezTo>
                  <a:pt x="176517" y="51771"/>
                  <a:pt x="230978" y="51099"/>
                  <a:pt x="241063" y="0"/>
                </a:cubicBezTo>
                <a:cubicBezTo>
                  <a:pt x="191982" y="16137"/>
                  <a:pt x="142899" y="30256"/>
                  <a:pt x="93146" y="38997"/>
                </a:cubicBezTo>
                <a:cubicBezTo>
                  <a:pt x="120040" y="85389"/>
                  <a:pt x="119367" y="125058"/>
                  <a:pt x="89784" y="155986"/>
                </a:cubicBezTo>
                <a:cubicBezTo>
                  <a:pt x="85749" y="142539"/>
                  <a:pt x="89784" y="131109"/>
                  <a:pt x="91801" y="119679"/>
                </a:cubicBezTo>
                <a:cubicBezTo>
                  <a:pt x="95163" y="95474"/>
                  <a:pt x="95163" y="71270"/>
                  <a:pt x="76337" y="51771"/>
                </a:cubicBezTo>
                <a:cubicBezTo>
                  <a:pt x="52804" y="27567"/>
                  <a:pt x="36668" y="28239"/>
                  <a:pt x="12463" y="53788"/>
                </a:cubicBezTo>
                <a:cubicBezTo>
                  <a:pt x="10446" y="55806"/>
                  <a:pt x="8429" y="57150"/>
                  <a:pt x="5740" y="58495"/>
                </a:cubicBezTo>
                <a:cubicBezTo>
                  <a:pt x="7757" y="59167"/>
                  <a:pt x="9774" y="59840"/>
                  <a:pt x="12463" y="61184"/>
                </a:cubicBezTo>
                <a:cubicBezTo>
                  <a:pt x="3050" y="79338"/>
                  <a:pt x="-8380" y="97491"/>
                  <a:pt x="9101" y="117662"/>
                </a:cubicBezTo>
                <a:cubicBezTo>
                  <a:pt x="13808" y="123041"/>
                  <a:pt x="16497" y="133798"/>
                  <a:pt x="27255" y="129764"/>
                </a:cubicBezTo>
                <a:cubicBezTo>
                  <a:pt x="35323" y="127075"/>
                  <a:pt x="34651" y="118334"/>
                  <a:pt x="34651" y="110938"/>
                </a:cubicBezTo>
                <a:cubicBezTo>
                  <a:pt x="34651" y="103543"/>
                  <a:pt x="36668" y="95474"/>
                  <a:pt x="31289" y="88751"/>
                </a:cubicBezTo>
                <a:cubicBezTo>
                  <a:pt x="19187" y="91440"/>
                  <a:pt x="23221" y="104887"/>
                  <a:pt x="13135" y="108921"/>
                </a:cubicBezTo>
                <a:cubicBezTo>
                  <a:pt x="3723" y="98836"/>
                  <a:pt x="8429" y="89423"/>
                  <a:pt x="15152" y="80682"/>
                </a:cubicBezTo>
                <a:cubicBezTo>
                  <a:pt x="20532" y="73959"/>
                  <a:pt x="27927" y="70597"/>
                  <a:pt x="36668" y="73287"/>
                </a:cubicBezTo>
                <a:cubicBezTo>
                  <a:pt x="46753" y="76648"/>
                  <a:pt x="49443" y="85389"/>
                  <a:pt x="50115" y="94802"/>
                </a:cubicBezTo>
                <a:cubicBezTo>
                  <a:pt x="51460" y="106904"/>
                  <a:pt x="51460" y="119007"/>
                  <a:pt x="52132" y="134471"/>
                </a:cubicBezTo>
                <a:cubicBezTo>
                  <a:pt x="68268" y="118334"/>
                  <a:pt x="64235" y="103543"/>
                  <a:pt x="58183" y="88751"/>
                </a:cubicBezTo>
                <a:cubicBezTo>
                  <a:pt x="52804" y="75304"/>
                  <a:pt x="45408" y="62529"/>
                  <a:pt x="36668" y="45048"/>
                </a:cubicBezTo>
                <a:cubicBezTo>
                  <a:pt x="68268" y="65218"/>
                  <a:pt x="85749" y="96819"/>
                  <a:pt x="80371" y="121024"/>
                </a:cubicBezTo>
                <a:cubicBezTo>
                  <a:pt x="76337" y="139177"/>
                  <a:pt x="66251" y="151952"/>
                  <a:pt x="46081" y="151952"/>
                </a:cubicBezTo>
                <a:cubicBezTo>
                  <a:pt x="62217" y="171450"/>
                  <a:pt x="80371" y="171450"/>
                  <a:pt x="99869" y="158003"/>
                </a:cubicBezTo>
                <a:cubicBezTo>
                  <a:pt x="144244" y="127075"/>
                  <a:pt x="189964" y="96819"/>
                  <a:pt x="230978" y="61184"/>
                </a:cubicBezTo>
                <a:cubicBezTo>
                  <a:pt x="237701" y="55133"/>
                  <a:pt x="245770" y="50426"/>
                  <a:pt x="249804" y="36307"/>
                </a:cubicBezTo>
                <a:cubicBezTo>
                  <a:pt x="216186" y="57823"/>
                  <a:pt x="186602" y="76648"/>
                  <a:pt x="157691" y="95474"/>
                </a:cubicBezTo>
                <a:cubicBezTo>
                  <a:pt x="150968" y="99509"/>
                  <a:pt x="142227" y="108921"/>
                  <a:pt x="136849" y="100853"/>
                </a:cubicBezTo>
                <a:close/>
                <a:moveTo>
                  <a:pt x="127435" y="59167"/>
                </a:moveTo>
                <a:cubicBezTo>
                  <a:pt x="132814" y="41686"/>
                  <a:pt x="152313" y="43031"/>
                  <a:pt x="163743" y="34290"/>
                </a:cubicBezTo>
                <a:cubicBezTo>
                  <a:pt x="170466" y="36307"/>
                  <a:pt x="181224" y="37652"/>
                  <a:pt x="177862" y="43031"/>
                </a:cubicBezTo>
                <a:cubicBezTo>
                  <a:pt x="169794" y="57823"/>
                  <a:pt x="152313" y="59840"/>
                  <a:pt x="137521" y="63874"/>
                </a:cubicBezTo>
                <a:cubicBezTo>
                  <a:pt x="132814" y="65218"/>
                  <a:pt x="126091" y="63874"/>
                  <a:pt x="127435" y="59167"/>
                </a:cubicBezTo>
                <a:close/>
              </a:path>
            </a:pathLst>
          </a:custGeom>
          <a:noFill/>
          <a:ln w="6718" cap="flat">
            <a:no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a16="http://schemas.microsoft.com/office/drawing/2014/main" xmlns="" id="{5AEC9FEF-71B6-48B2-95AF-27F54C33613F}"/>
              </a:ext>
            </a:extLst>
          </p:cNvPr>
          <p:cNvSpPr/>
          <p:nvPr/>
        </p:nvSpPr>
        <p:spPr>
          <a:xfrm>
            <a:off x="4086785" y="5110440"/>
            <a:ext cx="768894" cy="498806"/>
          </a:xfrm>
          <a:custGeom>
            <a:avLst/>
            <a:gdLst>
              <a:gd name="connsiteX0" fmla="*/ 11387 w 248770"/>
              <a:gd name="connsiteY0" fmla="*/ 95474 h 161364"/>
              <a:gd name="connsiteX1" fmla="*/ 24834 w 248770"/>
              <a:gd name="connsiteY1" fmla="*/ 75304 h 161364"/>
              <a:gd name="connsiteX2" fmla="*/ 21472 w 248770"/>
              <a:gd name="connsiteY2" fmla="*/ 72614 h 161364"/>
              <a:gd name="connsiteX3" fmla="*/ 27523 w 248770"/>
              <a:gd name="connsiteY3" fmla="*/ 55133 h 161364"/>
              <a:gd name="connsiteX4" fmla="*/ 45677 w 248770"/>
              <a:gd name="connsiteY4" fmla="*/ 39669 h 161364"/>
              <a:gd name="connsiteX5" fmla="*/ 46349 w 248770"/>
              <a:gd name="connsiteY5" fmla="*/ 38324 h 161364"/>
              <a:gd name="connsiteX6" fmla="*/ 46349 w 248770"/>
              <a:gd name="connsiteY6" fmla="*/ 38324 h 161364"/>
              <a:gd name="connsiteX7" fmla="*/ 47022 w 248770"/>
              <a:gd name="connsiteY7" fmla="*/ 38324 h 161364"/>
              <a:gd name="connsiteX8" fmla="*/ 77278 w 248770"/>
              <a:gd name="connsiteY8" fmla="*/ 30256 h 161364"/>
              <a:gd name="connsiteX9" fmla="*/ 116274 w 248770"/>
              <a:gd name="connsiteY9" fmla="*/ 51099 h 161364"/>
              <a:gd name="connsiteX10" fmla="*/ 205025 w 248770"/>
              <a:gd name="connsiteY10" fmla="*/ 19498 h 161364"/>
              <a:gd name="connsiteX11" fmla="*/ 251417 w 248770"/>
              <a:gd name="connsiteY11" fmla="*/ 0 h 161364"/>
              <a:gd name="connsiteX12" fmla="*/ 91397 w 248770"/>
              <a:gd name="connsiteY12" fmla="*/ 23532 h 161364"/>
              <a:gd name="connsiteX13" fmla="*/ 46349 w 248770"/>
              <a:gd name="connsiteY13" fmla="*/ 37652 h 161364"/>
              <a:gd name="connsiteX14" fmla="*/ 11387 w 248770"/>
              <a:gd name="connsiteY14" fmla="*/ 66563 h 161364"/>
              <a:gd name="connsiteX15" fmla="*/ 34919 w 248770"/>
              <a:gd name="connsiteY15" fmla="*/ 164054 h 161364"/>
              <a:gd name="connsiteX16" fmla="*/ 11387 w 248770"/>
              <a:gd name="connsiteY16" fmla="*/ 95474 h 1613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8770" h="161364">
                <a:moveTo>
                  <a:pt x="11387" y="95474"/>
                </a:moveTo>
                <a:cubicBezTo>
                  <a:pt x="13404" y="86061"/>
                  <a:pt x="17438" y="77993"/>
                  <a:pt x="24834" y="75304"/>
                </a:cubicBezTo>
                <a:cubicBezTo>
                  <a:pt x="23489" y="74631"/>
                  <a:pt x="22144" y="73959"/>
                  <a:pt x="21472" y="72614"/>
                </a:cubicBezTo>
                <a:cubicBezTo>
                  <a:pt x="15421" y="65891"/>
                  <a:pt x="24161" y="60512"/>
                  <a:pt x="27523" y="55133"/>
                </a:cubicBezTo>
                <a:cubicBezTo>
                  <a:pt x="32230" y="48409"/>
                  <a:pt x="38953" y="44375"/>
                  <a:pt x="45677" y="39669"/>
                </a:cubicBezTo>
                <a:cubicBezTo>
                  <a:pt x="45677" y="38996"/>
                  <a:pt x="46349" y="38996"/>
                  <a:pt x="46349" y="38324"/>
                </a:cubicBezTo>
                <a:lnTo>
                  <a:pt x="46349" y="38324"/>
                </a:lnTo>
                <a:cubicBezTo>
                  <a:pt x="46349" y="38324"/>
                  <a:pt x="47022" y="38324"/>
                  <a:pt x="47022" y="38324"/>
                </a:cubicBezTo>
                <a:cubicBezTo>
                  <a:pt x="57107" y="35635"/>
                  <a:pt x="66520" y="30928"/>
                  <a:pt x="77278" y="30256"/>
                </a:cubicBezTo>
                <a:cubicBezTo>
                  <a:pt x="94086" y="28911"/>
                  <a:pt x="109550" y="31601"/>
                  <a:pt x="116274" y="51099"/>
                </a:cubicBezTo>
                <a:cubicBezTo>
                  <a:pt x="141823" y="29584"/>
                  <a:pt x="176113" y="30928"/>
                  <a:pt x="205025" y="19498"/>
                </a:cubicBezTo>
                <a:cubicBezTo>
                  <a:pt x="220489" y="13447"/>
                  <a:pt x="238642" y="13447"/>
                  <a:pt x="251417" y="0"/>
                </a:cubicBezTo>
                <a:cubicBezTo>
                  <a:pt x="198301" y="12102"/>
                  <a:pt x="144513" y="16137"/>
                  <a:pt x="91397" y="23532"/>
                </a:cubicBezTo>
                <a:cubicBezTo>
                  <a:pt x="75933" y="25549"/>
                  <a:pt x="59124" y="25549"/>
                  <a:pt x="46349" y="37652"/>
                </a:cubicBezTo>
                <a:cubicBezTo>
                  <a:pt x="28196" y="38996"/>
                  <a:pt x="20128" y="54460"/>
                  <a:pt x="11387" y="66563"/>
                </a:cubicBezTo>
                <a:cubicBezTo>
                  <a:pt x="-11473" y="96146"/>
                  <a:pt x="1974" y="148590"/>
                  <a:pt x="34919" y="164054"/>
                </a:cubicBezTo>
                <a:cubicBezTo>
                  <a:pt x="16766" y="144556"/>
                  <a:pt x="4663" y="123041"/>
                  <a:pt x="11387" y="95474"/>
                </a:cubicBezTo>
                <a:close/>
              </a:path>
            </a:pathLst>
          </a:custGeom>
          <a:noFill/>
          <a:ln w="6718" cap="flat">
            <a:noFill/>
            <a:prstDash val="solid"/>
            <a:miter/>
          </a:ln>
        </p:spPr>
        <p:txBody>
          <a:bodyPr rtlCol="0" anchor="ctr"/>
          <a:lstStyle/>
          <a:p>
            <a:endParaRPr lang="en-US">
              <a:solidFill>
                <a:prstClr val="black"/>
              </a:solidFill>
            </a:endParaRPr>
          </a:p>
        </p:txBody>
      </p:sp>
      <p:sp>
        <p:nvSpPr>
          <p:cNvPr id="8" name="Freeform: Shape 7">
            <a:extLst>
              <a:ext uri="{FF2B5EF4-FFF2-40B4-BE49-F238E27FC236}">
                <a16:creationId xmlns:a16="http://schemas.microsoft.com/office/drawing/2014/main" xmlns="" id="{95A94BBB-3E28-47A7-8C06-28F97779A72D}"/>
              </a:ext>
            </a:extLst>
          </p:cNvPr>
          <p:cNvSpPr/>
          <p:nvPr/>
        </p:nvSpPr>
        <p:spPr>
          <a:xfrm>
            <a:off x="5005189" y="5600932"/>
            <a:ext cx="20781" cy="20784"/>
          </a:xfrm>
          <a:custGeom>
            <a:avLst/>
            <a:gdLst>
              <a:gd name="connsiteX0" fmla="*/ 2017 w 0"/>
              <a:gd name="connsiteY0" fmla="*/ 0 h 0"/>
              <a:gd name="connsiteX1" fmla="*/ 0 w 0"/>
              <a:gd name="connsiteY1" fmla="*/ 2690 h 0"/>
              <a:gd name="connsiteX2" fmla="*/ 2017 w 0"/>
              <a:gd name="connsiteY2" fmla="*/ 0 h 0"/>
            </a:gdLst>
            <a:ahLst/>
            <a:cxnLst>
              <a:cxn ang="0">
                <a:pos x="connsiteX0" y="connsiteY0"/>
              </a:cxn>
              <a:cxn ang="0">
                <a:pos x="connsiteX1" y="connsiteY1"/>
              </a:cxn>
              <a:cxn ang="0">
                <a:pos x="connsiteX2" y="connsiteY2"/>
              </a:cxn>
            </a:cxnLst>
            <a:rect l="l" t="t" r="r" b="b"/>
            <a:pathLst>
              <a:path>
                <a:moveTo>
                  <a:pt x="2017" y="0"/>
                </a:moveTo>
                <a:cubicBezTo>
                  <a:pt x="1344" y="673"/>
                  <a:pt x="672" y="2017"/>
                  <a:pt x="0" y="2690"/>
                </a:cubicBezTo>
                <a:cubicBezTo>
                  <a:pt x="672" y="1345"/>
                  <a:pt x="1344" y="673"/>
                  <a:pt x="2017" y="0"/>
                </a:cubicBezTo>
                <a:close/>
              </a:path>
            </a:pathLst>
          </a:custGeom>
          <a:solidFill>
            <a:srgbClr val="313131"/>
          </a:solidFill>
          <a:ln w="6718" cap="flat">
            <a:noFill/>
            <a:prstDash val="solid"/>
            <a:miter/>
          </a:ln>
        </p:spPr>
        <p:txBody>
          <a:bodyPr rtlCol="0" anchor="ctr"/>
          <a:lstStyle/>
          <a:p>
            <a:endParaRPr lang="en-US">
              <a:solidFill>
                <a:prstClr val="black"/>
              </a:solidFill>
            </a:endParaRPr>
          </a:p>
        </p:txBody>
      </p:sp>
      <p:sp>
        <p:nvSpPr>
          <p:cNvPr id="9" name="Freeform: Shape 8">
            <a:extLst>
              <a:ext uri="{FF2B5EF4-FFF2-40B4-BE49-F238E27FC236}">
                <a16:creationId xmlns:a16="http://schemas.microsoft.com/office/drawing/2014/main" xmlns="" id="{8DBE02DC-4E03-4B0B-A547-E112300A4AD8}"/>
              </a:ext>
            </a:extLst>
          </p:cNvPr>
          <p:cNvSpPr/>
          <p:nvPr/>
        </p:nvSpPr>
        <p:spPr>
          <a:xfrm>
            <a:off x="6018481" y="5168633"/>
            <a:ext cx="20781" cy="20784"/>
          </a:xfrm>
          <a:custGeom>
            <a:avLst/>
            <a:gdLst>
              <a:gd name="connsiteX0" fmla="*/ 264 w 0"/>
              <a:gd name="connsiteY0" fmla="*/ 1345 h 0"/>
              <a:gd name="connsiteX1" fmla="*/ 1609 w 0"/>
              <a:gd name="connsiteY1" fmla="*/ 4034 h 0"/>
              <a:gd name="connsiteX2" fmla="*/ 1609 w 0"/>
              <a:gd name="connsiteY2" fmla="*/ 0 h 0"/>
              <a:gd name="connsiteX3" fmla="*/ 264 w 0"/>
              <a:gd name="connsiteY3" fmla="*/ 1345 h 0"/>
            </a:gdLst>
            <a:ahLst/>
            <a:cxnLst>
              <a:cxn ang="0">
                <a:pos x="connsiteX0" y="connsiteY0"/>
              </a:cxn>
              <a:cxn ang="0">
                <a:pos x="connsiteX1" y="connsiteY1"/>
              </a:cxn>
              <a:cxn ang="0">
                <a:pos x="connsiteX2" y="connsiteY2"/>
              </a:cxn>
              <a:cxn ang="0">
                <a:pos x="connsiteX3" y="connsiteY3"/>
              </a:cxn>
            </a:cxnLst>
            <a:rect l="l" t="t" r="r" b="b"/>
            <a:pathLst>
              <a:path>
                <a:moveTo>
                  <a:pt x="264" y="1345"/>
                </a:moveTo>
                <a:cubicBezTo>
                  <a:pt x="-409" y="2017"/>
                  <a:pt x="264" y="3362"/>
                  <a:pt x="1609" y="4034"/>
                </a:cubicBezTo>
                <a:cubicBezTo>
                  <a:pt x="1609" y="2690"/>
                  <a:pt x="1609" y="1345"/>
                  <a:pt x="1609" y="0"/>
                </a:cubicBezTo>
                <a:cubicBezTo>
                  <a:pt x="1609" y="0"/>
                  <a:pt x="936" y="0"/>
                  <a:pt x="264" y="1345"/>
                </a:cubicBezTo>
                <a:close/>
              </a:path>
            </a:pathLst>
          </a:custGeom>
          <a:solidFill>
            <a:srgbClr val="F4F4F4"/>
          </a:solidFill>
          <a:ln w="6718" cap="flat">
            <a:noFill/>
            <a:prstDash val="solid"/>
            <a:miter/>
          </a:ln>
        </p:spPr>
        <p:txBody>
          <a:bodyPr rtlCol="0" anchor="ctr"/>
          <a:lstStyle/>
          <a:p>
            <a:endParaRPr lang="en-US">
              <a:solidFill>
                <a:prstClr val="black"/>
              </a:solidFill>
            </a:endParaRPr>
          </a:p>
        </p:txBody>
      </p:sp>
      <p:sp>
        <p:nvSpPr>
          <p:cNvPr id="10" name="Freeform: Shape 9">
            <a:extLst>
              <a:ext uri="{FF2B5EF4-FFF2-40B4-BE49-F238E27FC236}">
                <a16:creationId xmlns:a16="http://schemas.microsoft.com/office/drawing/2014/main" xmlns="" id="{1AD502C0-545C-454E-91FB-F80A1B215D2B}"/>
              </a:ext>
            </a:extLst>
          </p:cNvPr>
          <p:cNvSpPr/>
          <p:nvPr/>
        </p:nvSpPr>
        <p:spPr>
          <a:xfrm>
            <a:off x="6671814" y="5399849"/>
            <a:ext cx="20781" cy="20784"/>
          </a:xfrm>
          <a:custGeom>
            <a:avLst/>
            <a:gdLst>
              <a:gd name="connsiteX0" fmla="*/ 0 w 0"/>
              <a:gd name="connsiteY0" fmla="*/ 504 h 0"/>
              <a:gd name="connsiteX1" fmla="*/ 0 w 0"/>
              <a:gd name="connsiteY1" fmla="*/ 504 h 0"/>
              <a:gd name="connsiteX2" fmla="*/ 0 w 0"/>
              <a:gd name="connsiteY2" fmla="*/ 504 h 0"/>
              <a:gd name="connsiteX3" fmla="*/ 0 w 0"/>
              <a:gd name="connsiteY3" fmla="*/ 504 h 0"/>
            </a:gdLst>
            <a:ahLst/>
            <a:cxnLst>
              <a:cxn ang="0">
                <a:pos x="connsiteX0" y="connsiteY0"/>
              </a:cxn>
              <a:cxn ang="0">
                <a:pos x="connsiteX1" y="connsiteY1"/>
              </a:cxn>
              <a:cxn ang="0">
                <a:pos x="connsiteX2" y="connsiteY2"/>
              </a:cxn>
              <a:cxn ang="0">
                <a:pos x="connsiteX3" y="connsiteY3"/>
              </a:cxn>
            </a:cxnLst>
            <a:rect l="l" t="t" r="r" b="b"/>
            <a:pathLst>
              <a:path>
                <a:moveTo>
                  <a:pt x="0" y="504"/>
                </a:moveTo>
                <a:cubicBezTo>
                  <a:pt x="0" y="504"/>
                  <a:pt x="0" y="-168"/>
                  <a:pt x="0" y="504"/>
                </a:cubicBezTo>
                <a:cubicBezTo>
                  <a:pt x="0" y="-168"/>
                  <a:pt x="0" y="-168"/>
                  <a:pt x="0" y="504"/>
                </a:cubicBezTo>
                <a:lnTo>
                  <a:pt x="0" y="504"/>
                </a:lnTo>
                <a:close/>
              </a:path>
            </a:pathLst>
          </a:custGeom>
          <a:solidFill>
            <a:srgbClr val="D9D9D9"/>
          </a:solidFill>
          <a:ln w="6718" cap="flat">
            <a:noFill/>
            <a:prstDash val="solid"/>
            <a:miter/>
          </a:ln>
        </p:spPr>
        <p:txBody>
          <a:bodyPr rtlCol="0" anchor="ctr"/>
          <a:lstStyle/>
          <a:p>
            <a:endParaRPr lang="en-US">
              <a:solidFill>
                <a:prstClr val="black"/>
              </a:solidFill>
            </a:endParaRPr>
          </a:p>
        </p:txBody>
      </p:sp>
      <p:sp>
        <p:nvSpPr>
          <p:cNvPr id="11" name="Freeform: Shape 10">
            <a:extLst>
              <a:ext uri="{FF2B5EF4-FFF2-40B4-BE49-F238E27FC236}">
                <a16:creationId xmlns:a16="http://schemas.microsoft.com/office/drawing/2014/main" xmlns="" id="{6F19DDC2-014E-49F0-8DC4-E17B5FD32896}"/>
              </a:ext>
            </a:extLst>
          </p:cNvPr>
          <p:cNvSpPr/>
          <p:nvPr/>
        </p:nvSpPr>
        <p:spPr>
          <a:xfrm>
            <a:off x="6621921" y="5218511"/>
            <a:ext cx="20781" cy="20784"/>
          </a:xfrm>
          <a:custGeom>
            <a:avLst/>
            <a:gdLst>
              <a:gd name="connsiteX0" fmla="*/ 10085 w 6723"/>
              <a:gd name="connsiteY0" fmla="*/ 0 h 0"/>
              <a:gd name="connsiteX1" fmla="*/ 10085 w 6723"/>
              <a:gd name="connsiteY1" fmla="*/ 0 h 0"/>
              <a:gd name="connsiteX2" fmla="*/ 0 w 6723"/>
              <a:gd name="connsiteY2" fmla="*/ 0 h 0"/>
              <a:gd name="connsiteX3" fmla="*/ 10085 w 6723"/>
              <a:gd name="connsiteY3" fmla="*/ 0 h 0"/>
            </a:gdLst>
            <a:ahLst/>
            <a:cxnLst>
              <a:cxn ang="0">
                <a:pos x="connsiteX0" y="connsiteY0"/>
              </a:cxn>
              <a:cxn ang="0">
                <a:pos x="connsiteX1" y="connsiteY1"/>
              </a:cxn>
              <a:cxn ang="0">
                <a:pos x="connsiteX2" y="connsiteY2"/>
              </a:cxn>
              <a:cxn ang="0">
                <a:pos x="connsiteX3" y="connsiteY3"/>
              </a:cxn>
            </a:cxnLst>
            <a:rect l="l" t="t" r="r" b="b"/>
            <a:pathLst>
              <a:path w="6723">
                <a:moveTo>
                  <a:pt x="10085" y="0"/>
                </a:moveTo>
                <a:lnTo>
                  <a:pt x="10085" y="0"/>
                </a:lnTo>
                <a:cubicBezTo>
                  <a:pt x="6724" y="0"/>
                  <a:pt x="3362" y="0"/>
                  <a:pt x="0" y="0"/>
                </a:cubicBezTo>
                <a:cubicBezTo>
                  <a:pt x="3362" y="3362"/>
                  <a:pt x="6724" y="3362"/>
                  <a:pt x="10085" y="0"/>
                </a:cubicBezTo>
                <a:close/>
              </a:path>
            </a:pathLst>
          </a:custGeom>
          <a:solidFill>
            <a:srgbClr val="D9D9D9"/>
          </a:solidFill>
          <a:ln w="6718" cap="flat">
            <a:noFill/>
            <a:prstDash val="solid"/>
            <a:miter/>
          </a:ln>
        </p:spPr>
        <p:txBody>
          <a:bodyPr rtlCol="0" anchor="ctr"/>
          <a:lstStyle/>
          <a:p>
            <a:endParaRPr lang="en-US">
              <a:solidFill>
                <a:prstClr val="black"/>
              </a:solidFill>
            </a:endParaRPr>
          </a:p>
        </p:txBody>
      </p:sp>
      <p:sp>
        <p:nvSpPr>
          <p:cNvPr id="12" name="Freeform: Shape 11">
            <a:extLst>
              <a:ext uri="{FF2B5EF4-FFF2-40B4-BE49-F238E27FC236}">
                <a16:creationId xmlns:a16="http://schemas.microsoft.com/office/drawing/2014/main" xmlns="" id="{2B890A9D-2B06-4A81-9D13-71CFBE6B95F7}"/>
              </a:ext>
            </a:extLst>
          </p:cNvPr>
          <p:cNvSpPr/>
          <p:nvPr/>
        </p:nvSpPr>
        <p:spPr>
          <a:xfrm>
            <a:off x="5439487" y="5361918"/>
            <a:ext cx="20781" cy="20784"/>
          </a:xfrm>
          <a:custGeom>
            <a:avLst/>
            <a:gdLst>
              <a:gd name="connsiteX0" fmla="*/ 0 w 6723"/>
              <a:gd name="connsiteY0" fmla="*/ 0 h 6723"/>
              <a:gd name="connsiteX1" fmla="*/ 7396 w 6723"/>
              <a:gd name="connsiteY1" fmla="*/ 7396 h 6723"/>
              <a:gd name="connsiteX2" fmla="*/ 0 w 6723"/>
              <a:gd name="connsiteY2" fmla="*/ 0 h 6723"/>
            </a:gdLst>
            <a:ahLst/>
            <a:cxnLst>
              <a:cxn ang="0">
                <a:pos x="connsiteX0" y="connsiteY0"/>
              </a:cxn>
              <a:cxn ang="0">
                <a:pos x="connsiteX1" y="connsiteY1"/>
              </a:cxn>
              <a:cxn ang="0">
                <a:pos x="connsiteX2" y="connsiteY2"/>
              </a:cxn>
            </a:cxnLst>
            <a:rect l="l" t="t" r="r" b="b"/>
            <a:pathLst>
              <a:path w="6723" h="6723">
                <a:moveTo>
                  <a:pt x="0" y="0"/>
                </a:moveTo>
                <a:cubicBezTo>
                  <a:pt x="2690" y="2690"/>
                  <a:pt x="5379" y="4707"/>
                  <a:pt x="7396" y="7396"/>
                </a:cubicBezTo>
                <a:cubicBezTo>
                  <a:pt x="6724" y="4034"/>
                  <a:pt x="4707" y="1345"/>
                  <a:pt x="0" y="0"/>
                </a:cubicBezTo>
                <a:close/>
              </a:path>
            </a:pathLst>
          </a:custGeom>
          <a:solidFill>
            <a:srgbClr val="E7E7E7"/>
          </a:solidFill>
          <a:ln w="6718" cap="flat">
            <a:noFill/>
            <a:prstDash val="solid"/>
            <a:miter/>
          </a:ln>
        </p:spPr>
        <p:txBody>
          <a:bodyPr rtlCol="0" anchor="ctr"/>
          <a:lstStyle/>
          <a:p>
            <a:endParaRPr lang="en-US">
              <a:solidFill>
                <a:prstClr val="black"/>
              </a:solidFill>
            </a:endParaRPr>
          </a:p>
        </p:txBody>
      </p:sp>
      <p:sp>
        <p:nvSpPr>
          <p:cNvPr id="13" name="Freeform: Shape 12">
            <a:extLst>
              <a:ext uri="{FF2B5EF4-FFF2-40B4-BE49-F238E27FC236}">
                <a16:creationId xmlns:a16="http://schemas.microsoft.com/office/drawing/2014/main" xmlns="" id="{68E4F6E3-5F03-44B1-88AC-B183C4C74F2F}"/>
              </a:ext>
            </a:extLst>
          </p:cNvPr>
          <p:cNvSpPr/>
          <p:nvPr/>
        </p:nvSpPr>
        <p:spPr>
          <a:xfrm>
            <a:off x="6670255" y="5400483"/>
            <a:ext cx="20781" cy="20784"/>
          </a:xfrm>
          <a:custGeom>
            <a:avLst/>
            <a:gdLst>
              <a:gd name="connsiteX0" fmla="*/ 504 w 0"/>
              <a:gd name="connsiteY0" fmla="*/ 299 h 0"/>
              <a:gd name="connsiteX1" fmla="*/ 504 w 0"/>
              <a:gd name="connsiteY1" fmla="*/ 299 h 0"/>
              <a:gd name="connsiteX2" fmla="*/ 504 w 0"/>
              <a:gd name="connsiteY2" fmla="*/ 299 h 0"/>
              <a:gd name="connsiteX3" fmla="*/ 504 w 0"/>
              <a:gd name="connsiteY3" fmla="*/ 299 h 0"/>
            </a:gdLst>
            <a:ahLst/>
            <a:cxnLst>
              <a:cxn ang="0">
                <a:pos x="connsiteX0" y="connsiteY0"/>
              </a:cxn>
              <a:cxn ang="0">
                <a:pos x="connsiteX1" y="connsiteY1"/>
              </a:cxn>
              <a:cxn ang="0">
                <a:pos x="connsiteX2" y="connsiteY2"/>
              </a:cxn>
              <a:cxn ang="0">
                <a:pos x="connsiteX3" y="connsiteY3"/>
              </a:cxn>
            </a:cxnLst>
            <a:rect l="l" t="t" r="r" b="b"/>
            <a:pathLst>
              <a:path>
                <a:moveTo>
                  <a:pt x="504" y="299"/>
                </a:moveTo>
                <a:cubicBezTo>
                  <a:pt x="504" y="299"/>
                  <a:pt x="-168" y="-373"/>
                  <a:pt x="504" y="299"/>
                </a:cubicBezTo>
                <a:cubicBezTo>
                  <a:pt x="-168" y="299"/>
                  <a:pt x="-168" y="299"/>
                  <a:pt x="504" y="299"/>
                </a:cubicBezTo>
                <a:cubicBezTo>
                  <a:pt x="504" y="299"/>
                  <a:pt x="504" y="299"/>
                  <a:pt x="504" y="299"/>
                </a:cubicBezTo>
                <a:close/>
              </a:path>
            </a:pathLst>
          </a:custGeom>
          <a:solidFill>
            <a:srgbClr val="DADADA"/>
          </a:solidFill>
          <a:ln w="6718" cap="flat">
            <a:noFill/>
            <a:prstDash val="solid"/>
            <a:miter/>
          </a:ln>
        </p:spPr>
        <p:txBody>
          <a:bodyPr rtlCol="0" anchor="ctr"/>
          <a:lstStyle/>
          <a:p>
            <a:endParaRPr lang="en-US">
              <a:solidFill>
                <a:prstClr val="black"/>
              </a:solidFill>
            </a:endParaRPr>
          </a:p>
        </p:txBody>
      </p:sp>
      <p:sp>
        <p:nvSpPr>
          <p:cNvPr id="14" name="Freeform: Shape 13">
            <a:extLst>
              <a:ext uri="{FF2B5EF4-FFF2-40B4-BE49-F238E27FC236}">
                <a16:creationId xmlns:a16="http://schemas.microsoft.com/office/drawing/2014/main" xmlns="" id="{7DE819B0-91A9-435A-879C-56C65E0B0359}"/>
              </a:ext>
            </a:extLst>
          </p:cNvPr>
          <p:cNvSpPr/>
          <p:nvPr/>
        </p:nvSpPr>
        <p:spPr>
          <a:xfrm>
            <a:off x="6264507" y="5603005"/>
            <a:ext cx="20781" cy="20784"/>
          </a:xfrm>
          <a:custGeom>
            <a:avLst/>
            <a:gdLst>
              <a:gd name="connsiteX0" fmla="*/ 0 w 6723"/>
              <a:gd name="connsiteY0" fmla="*/ 0 h 0"/>
              <a:gd name="connsiteX1" fmla="*/ 3362 w 6723"/>
              <a:gd name="connsiteY1" fmla="*/ 4707 h 0"/>
              <a:gd name="connsiteX2" fmla="*/ 5379 w 6723"/>
              <a:gd name="connsiteY2" fmla="*/ 4707 h 0"/>
              <a:gd name="connsiteX3" fmla="*/ 7396 w 6723"/>
              <a:gd name="connsiteY3" fmla="*/ 4707 h 0"/>
              <a:gd name="connsiteX4" fmla="*/ 2017 w 6723"/>
              <a:gd name="connsiteY4" fmla="*/ 0 h 0"/>
              <a:gd name="connsiteX5" fmla="*/ 0 w 6723"/>
              <a:gd name="connsiteY5" fmla="*/ 0 h 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723">
                <a:moveTo>
                  <a:pt x="0" y="0"/>
                </a:moveTo>
                <a:cubicBezTo>
                  <a:pt x="1345" y="1345"/>
                  <a:pt x="2690" y="3362"/>
                  <a:pt x="3362" y="4707"/>
                </a:cubicBezTo>
                <a:lnTo>
                  <a:pt x="5379" y="4707"/>
                </a:lnTo>
                <a:lnTo>
                  <a:pt x="7396" y="4707"/>
                </a:lnTo>
                <a:cubicBezTo>
                  <a:pt x="6051" y="2689"/>
                  <a:pt x="4034" y="1345"/>
                  <a:pt x="2017" y="0"/>
                </a:cubicBezTo>
                <a:cubicBezTo>
                  <a:pt x="1345" y="672"/>
                  <a:pt x="672" y="0"/>
                  <a:pt x="0" y="0"/>
                </a:cubicBezTo>
                <a:close/>
              </a:path>
            </a:pathLst>
          </a:custGeom>
          <a:solidFill>
            <a:srgbClr val="898989"/>
          </a:solidFill>
          <a:ln w="6718" cap="flat">
            <a:noFill/>
            <a:prstDash val="solid"/>
            <a:miter/>
          </a:ln>
        </p:spPr>
        <p:txBody>
          <a:bodyPr rtlCol="0" anchor="ctr"/>
          <a:lstStyle/>
          <a:p>
            <a:endParaRPr lang="en-US">
              <a:solidFill>
                <a:prstClr val="black"/>
              </a:solidFill>
            </a:endParaRPr>
          </a:p>
        </p:txBody>
      </p:sp>
    </p:spTree>
    <p:extLst>
      <p:ext uri="{BB962C8B-B14F-4D97-AF65-F5344CB8AC3E}">
        <p14:creationId xmlns:p14="http://schemas.microsoft.com/office/powerpoint/2010/main" xmlns="" val="408708828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2_Image slide layou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6EDF2B1D-016C-4F06-859C-A6EC3B9689A5}"/>
              </a:ext>
            </a:extLst>
          </p:cNvPr>
          <p:cNvSpPr>
            <a:spLocks noGrp="1"/>
          </p:cNvSpPr>
          <p:nvPr>
            <p:ph type="pic" idx="14" hasCustomPrompt="1"/>
          </p:nvPr>
        </p:nvSpPr>
        <p:spPr>
          <a:xfrm>
            <a:off x="20" y="1651105"/>
            <a:ext cx="3887249" cy="4425932"/>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4" name="Picture Placeholder 2">
            <a:extLst>
              <a:ext uri="{FF2B5EF4-FFF2-40B4-BE49-F238E27FC236}">
                <a16:creationId xmlns:a16="http://schemas.microsoft.com/office/drawing/2014/main" xmlns="" id="{5933F232-DA65-41C7-AC51-33D1AB853F27}"/>
              </a:ext>
            </a:extLst>
          </p:cNvPr>
          <p:cNvSpPr>
            <a:spLocks noGrp="1"/>
          </p:cNvSpPr>
          <p:nvPr>
            <p:ph type="pic" idx="15" hasCustomPrompt="1"/>
          </p:nvPr>
        </p:nvSpPr>
        <p:spPr>
          <a:xfrm>
            <a:off x="8303185" y="1651105"/>
            <a:ext cx="3887249" cy="4425932"/>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 name="Text Placeholder 9">
            <a:extLst>
              <a:ext uri="{FF2B5EF4-FFF2-40B4-BE49-F238E27FC236}">
                <a16:creationId xmlns:a16="http://schemas.microsoft.com/office/drawing/2014/main" xmlns="" id="{01EFC2FE-7CFD-4206-8A9A-D82B4D55D92D}"/>
              </a:ext>
            </a:extLst>
          </p:cNvPr>
          <p:cNvSpPr>
            <a:spLocks noGrp="1"/>
          </p:cNvSpPr>
          <p:nvPr>
            <p:ph type="body" sz="quarter" idx="10" hasCustomPrompt="1"/>
          </p:nvPr>
        </p:nvSpPr>
        <p:spPr>
          <a:xfrm>
            <a:off x="323507" y="281518"/>
            <a:ext cx="11571691" cy="840230"/>
          </a:xfrm>
          <a:prstGeom prst="rect">
            <a:avLst/>
          </a:prstGeom>
          <a:noFill/>
          <a:effectLst/>
        </p:spPr>
        <p:txBody>
          <a:bodyPr wrap="square" rtlCol="0" anchor="ctr">
            <a:spAutoFit/>
          </a:bodyPr>
          <a:lstStyle>
            <a:lvl1pPr marL="0" indent="0" algn="ctr">
              <a:buFontTx/>
              <a:buNone/>
              <a:defRPr lang="en-US" altLang="ko-KR" sz="5400" dirty="0">
                <a:solidFill>
                  <a:schemeClr val="tx1"/>
                </a:solidFill>
                <a:effectLst/>
                <a:latin typeface="+mj-lt"/>
              </a:defRPr>
            </a:lvl1pPr>
          </a:lstStyle>
          <a:p>
            <a:pPr marL="0" lvl="0"/>
            <a:r>
              <a:rPr lang="en-US" altLang="ko-KR" dirty="0"/>
              <a:t>BASIC LAYOUT</a:t>
            </a:r>
          </a:p>
        </p:txBody>
      </p:sp>
      <p:sp>
        <p:nvSpPr>
          <p:cNvPr id="6" name="Rectangle 5">
            <a:extLst>
              <a:ext uri="{FF2B5EF4-FFF2-40B4-BE49-F238E27FC236}">
                <a16:creationId xmlns:a16="http://schemas.microsoft.com/office/drawing/2014/main" xmlns="" id="{25E57668-BEBD-43F9-8230-3996B1888FF2}"/>
              </a:ext>
            </a:extLst>
          </p:cNvPr>
          <p:cNvSpPr/>
          <p:nvPr userDrawn="1"/>
        </p:nvSpPr>
        <p:spPr>
          <a:xfrm flipV="1">
            <a:off x="0" y="678815"/>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 name="Rectangle 6">
            <a:extLst>
              <a:ext uri="{FF2B5EF4-FFF2-40B4-BE49-F238E27FC236}">
                <a16:creationId xmlns:a16="http://schemas.microsoft.com/office/drawing/2014/main" xmlns="" id="{102CB3CD-EDE6-4F6E-9F5D-FDCAB2099581}"/>
              </a:ext>
            </a:extLst>
          </p:cNvPr>
          <p:cNvSpPr/>
          <p:nvPr userDrawn="1"/>
        </p:nvSpPr>
        <p:spPr>
          <a:xfrm flipV="1">
            <a:off x="8838049" y="678815"/>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xmlns="" val="300166676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1_Image slide layou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290CC5C1-1599-4C84-A843-91E70EABC32A}"/>
              </a:ext>
            </a:extLst>
          </p:cNvPr>
          <p:cNvSpPr>
            <a:spLocks noGrp="1"/>
          </p:cNvSpPr>
          <p:nvPr>
            <p:ph type="pic" idx="13" hasCustomPrompt="1"/>
          </p:nvPr>
        </p:nvSpPr>
        <p:spPr>
          <a:xfrm>
            <a:off x="0" y="3467100"/>
            <a:ext cx="7505812" cy="3390900"/>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Place Your Picture Here And Send To Back</a:t>
            </a:r>
            <a:endParaRPr lang="ko-KR" altLang="en-US" dirty="0"/>
          </a:p>
        </p:txBody>
      </p:sp>
      <p:sp>
        <p:nvSpPr>
          <p:cNvPr id="4" name="Picture Placeholder 2">
            <a:extLst>
              <a:ext uri="{FF2B5EF4-FFF2-40B4-BE49-F238E27FC236}">
                <a16:creationId xmlns:a16="http://schemas.microsoft.com/office/drawing/2014/main" xmlns="" id="{5D14429C-3C10-43BD-9636-A5015380F962}"/>
              </a:ext>
            </a:extLst>
          </p:cNvPr>
          <p:cNvSpPr>
            <a:spLocks noGrp="1"/>
          </p:cNvSpPr>
          <p:nvPr>
            <p:ph type="pic" idx="14" hasCustomPrompt="1"/>
          </p:nvPr>
        </p:nvSpPr>
        <p:spPr>
          <a:xfrm>
            <a:off x="0" y="0"/>
            <a:ext cx="7505812" cy="3390900"/>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Place Your Picture Here And Send To Back</a:t>
            </a:r>
            <a:endParaRPr lang="ko-KR" altLang="en-US" dirty="0"/>
          </a:p>
        </p:txBody>
      </p:sp>
    </p:spTree>
    <p:extLst>
      <p:ext uri="{BB962C8B-B14F-4D97-AF65-F5344CB8AC3E}">
        <p14:creationId xmlns:p14="http://schemas.microsoft.com/office/powerpoint/2010/main" xmlns="" val="278333441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7_Image slide layout">
    <p:spTree>
      <p:nvGrpSpPr>
        <p:cNvPr id="1" name=""/>
        <p:cNvGrpSpPr/>
        <p:nvPr/>
      </p:nvGrpSpPr>
      <p:grpSpPr>
        <a:xfrm>
          <a:off x="0" y="0"/>
          <a:ext cx="0" cy="0"/>
          <a:chOff x="0" y="0"/>
          <a:chExt cx="0" cy="0"/>
        </a:xfrm>
      </p:grpSpPr>
      <p:sp>
        <p:nvSpPr>
          <p:cNvPr id="6" name="그림 개체 틀 2">
            <a:extLst>
              <a:ext uri="{FF2B5EF4-FFF2-40B4-BE49-F238E27FC236}">
                <a16:creationId xmlns:a16="http://schemas.microsoft.com/office/drawing/2014/main" xmlns="" id="{F9074EBC-1F15-45F9-A91E-E5C4D64C8180}"/>
              </a:ext>
            </a:extLst>
          </p:cNvPr>
          <p:cNvSpPr>
            <a:spLocks noGrp="1"/>
          </p:cNvSpPr>
          <p:nvPr>
            <p:ph type="pic" sz="quarter" idx="17" hasCustomPrompt="1"/>
          </p:nvPr>
        </p:nvSpPr>
        <p:spPr>
          <a:xfrm>
            <a:off x="3266965" y="2672859"/>
            <a:ext cx="8923448" cy="2924636"/>
          </a:xfrm>
          <a:prstGeom prst="rect">
            <a:avLst/>
          </a:prstGeom>
          <a:solidFill>
            <a:schemeClr val="bg1">
              <a:lumMod val="95000"/>
            </a:schemeClr>
          </a:solidFill>
        </p:spPr>
        <p:txBody>
          <a:bodyPr anchor="ctr"/>
          <a:lstStyle>
            <a:lvl1pPr marL="0" indent="0" algn="ctr">
              <a:buNone/>
              <a:defRPr sz="1600">
                <a:solidFill>
                  <a:schemeClr val="tx1">
                    <a:lumMod val="75000"/>
                    <a:lumOff val="25000"/>
                  </a:schemeClr>
                </a:solidFill>
                <a:latin typeface="+mn-lt"/>
              </a:defRPr>
            </a:lvl1pPr>
          </a:lstStyle>
          <a:p>
            <a:r>
              <a:rPr lang="en-US" altLang="ko-KR" dirty="0"/>
              <a:t>Place Your Picture Here</a:t>
            </a:r>
            <a:endParaRPr lang="ko-KR" altLang="en-US" dirty="0"/>
          </a:p>
        </p:txBody>
      </p:sp>
      <p:sp>
        <p:nvSpPr>
          <p:cNvPr id="5" name="Frame 4">
            <a:extLst>
              <a:ext uri="{FF2B5EF4-FFF2-40B4-BE49-F238E27FC236}">
                <a16:creationId xmlns:a16="http://schemas.microsoft.com/office/drawing/2014/main" xmlns="" id="{68FC2D2C-E288-4655-B149-7FDC6019F189}"/>
              </a:ext>
            </a:extLst>
          </p:cNvPr>
          <p:cNvSpPr/>
          <p:nvPr userDrawn="1"/>
        </p:nvSpPr>
        <p:spPr>
          <a:xfrm>
            <a:off x="1064987" y="615462"/>
            <a:ext cx="10060440" cy="5627077"/>
          </a:xfrm>
          <a:prstGeom prst="frame">
            <a:avLst>
              <a:gd name="adj1" fmla="val 125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black"/>
              </a:solidFill>
            </a:endParaRPr>
          </a:p>
        </p:txBody>
      </p:sp>
    </p:spTree>
    <p:extLst>
      <p:ext uri="{BB962C8B-B14F-4D97-AF65-F5344CB8AC3E}">
        <p14:creationId xmlns:p14="http://schemas.microsoft.com/office/powerpoint/2010/main" xmlns="" val="2010980595"/>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userDrawn="1">
  <p:cSld name="24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a16="http://schemas.microsoft.com/office/drawing/2014/main" xmlns="" id="{B3CA5F7E-D45F-4887-AF9C-BB7E27A9C9CE}"/>
              </a:ext>
            </a:extLst>
          </p:cNvPr>
          <p:cNvSpPr/>
          <p:nvPr userDrawn="1"/>
        </p:nvSpPr>
        <p:spPr>
          <a:xfrm>
            <a:off x="673152" y="499253"/>
            <a:ext cx="10860854" cy="505432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2" name="그림 개체 틀 5">
            <a:extLst>
              <a:ext uri="{FF2B5EF4-FFF2-40B4-BE49-F238E27FC236}">
                <a16:creationId xmlns:a16="http://schemas.microsoft.com/office/drawing/2014/main" xmlns="" id="{1C677DB5-A9F3-459B-9D51-37160E085128}"/>
              </a:ext>
            </a:extLst>
          </p:cNvPr>
          <p:cNvSpPr>
            <a:spLocks noGrp="1"/>
          </p:cNvSpPr>
          <p:nvPr>
            <p:ph type="pic" sz="quarter" idx="12" hasCustomPrompt="1"/>
          </p:nvPr>
        </p:nvSpPr>
        <p:spPr>
          <a:xfrm>
            <a:off x="6229187" y="1141827"/>
            <a:ext cx="4823929" cy="5054322"/>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600"/>
            </a:lvl1pPr>
          </a:lstStyle>
          <a:p>
            <a:r>
              <a:rPr lang="en-US" altLang="ko-KR" dirty="0"/>
              <a:t>Your Picture Here</a:t>
            </a:r>
            <a:endParaRPr lang="ko-KR" altLang="en-US" dirty="0"/>
          </a:p>
        </p:txBody>
      </p:sp>
    </p:spTree>
    <p:extLst>
      <p:ext uri="{BB962C8B-B14F-4D97-AF65-F5344CB8AC3E}">
        <p14:creationId xmlns:p14="http://schemas.microsoft.com/office/powerpoint/2010/main" xmlns="" val="4290396051"/>
      </p:ext>
    </p:extLst>
  </p:cSld>
  <p:clrMapOvr>
    <a:masterClrMapping/>
  </p:clrMapOvr>
  <p:extLst mod="1">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3_Image slide layout">
    <p:spTree>
      <p:nvGrpSpPr>
        <p:cNvPr id="1" name=""/>
        <p:cNvGrpSpPr/>
        <p:nvPr/>
      </p:nvGrpSpPr>
      <p:grpSpPr>
        <a:xfrm>
          <a:off x="0" y="0"/>
          <a:ext cx="0" cy="0"/>
          <a:chOff x="0" y="0"/>
          <a:chExt cx="0" cy="0"/>
        </a:xfrm>
      </p:grpSpPr>
      <p:sp>
        <p:nvSpPr>
          <p:cNvPr id="3" name="그림 개체 틀 13">
            <a:extLst>
              <a:ext uri="{FF2B5EF4-FFF2-40B4-BE49-F238E27FC236}">
                <a16:creationId xmlns:a16="http://schemas.microsoft.com/office/drawing/2014/main" xmlns="" id="{765EEA8B-9A67-469F-8BB3-65824733FB4C}"/>
              </a:ext>
            </a:extLst>
          </p:cNvPr>
          <p:cNvSpPr>
            <a:spLocks noGrp="1"/>
          </p:cNvSpPr>
          <p:nvPr>
            <p:ph type="pic" sz="quarter" idx="10" hasCustomPrompt="1"/>
          </p:nvPr>
        </p:nvSpPr>
        <p:spPr>
          <a:xfrm>
            <a:off x="20" y="14068"/>
            <a:ext cx="3421521" cy="6843932"/>
          </a:xfrm>
          <a:custGeom>
            <a:avLst/>
            <a:gdLst>
              <a:gd name="connsiteX0" fmla="*/ 0 w 3421966"/>
              <a:gd name="connsiteY0" fmla="*/ 0 h 6843932"/>
              <a:gd name="connsiteX1" fmla="*/ 3421966 w 3421966"/>
              <a:gd name="connsiteY1" fmla="*/ 3421966 h 6843932"/>
              <a:gd name="connsiteX2" fmla="*/ 0 w 3421966"/>
              <a:gd name="connsiteY2" fmla="*/ 6843932 h 6843932"/>
            </a:gdLst>
            <a:ahLst/>
            <a:cxnLst>
              <a:cxn ang="0">
                <a:pos x="connsiteX0" y="connsiteY0"/>
              </a:cxn>
              <a:cxn ang="0">
                <a:pos x="connsiteX1" y="connsiteY1"/>
              </a:cxn>
              <a:cxn ang="0">
                <a:pos x="connsiteX2" y="connsiteY2"/>
              </a:cxn>
            </a:cxnLst>
            <a:rect l="l" t="t" r="r" b="b"/>
            <a:pathLst>
              <a:path w="3421966" h="6843932">
                <a:moveTo>
                  <a:pt x="0" y="0"/>
                </a:moveTo>
                <a:lnTo>
                  <a:pt x="3421966" y="3421966"/>
                </a:lnTo>
                <a:lnTo>
                  <a:pt x="0" y="6843932"/>
                </a:ln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4" name="그림 개체 틀 14">
            <a:extLst>
              <a:ext uri="{FF2B5EF4-FFF2-40B4-BE49-F238E27FC236}">
                <a16:creationId xmlns:a16="http://schemas.microsoft.com/office/drawing/2014/main" xmlns="" id="{2E38BD16-EA56-4033-8266-D224C725CDDB}"/>
              </a:ext>
            </a:extLst>
          </p:cNvPr>
          <p:cNvSpPr>
            <a:spLocks noGrp="1"/>
          </p:cNvSpPr>
          <p:nvPr>
            <p:ph type="pic" sz="quarter" idx="11" hasCustomPrompt="1"/>
          </p:nvPr>
        </p:nvSpPr>
        <p:spPr>
          <a:xfrm>
            <a:off x="2160281" y="462954"/>
            <a:ext cx="2824772" cy="2825140"/>
          </a:xfrm>
          <a:custGeom>
            <a:avLst/>
            <a:gdLst>
              <a:gd name="connsiteX0" fmla="*/ 1412570 w 2825140"/>
              <a:gd name="connsiteY0" fmla="*/ 0 h 2825140"/>
              <a:gd name="connsiteX1" fmla="*/ 2825140 w 2825140"/>
              <a:gd name="connsiteY1" fmla="*/ 1412570 h 2825140"/>
              <a:gd name="connsiteX2" fmla="*/ 1412570 w 2825140"/>
              <a:gd name="connsiteY2" fmla="*/ 2825140 h 2825140"/>
              <a:gd name="connsiteX3" fmla="*/ 0 w 2825140"/>
              <a:gd name="connsiteY3" fmla="*/ 1412570 h 2825140"/>
            </a:gdLst>
            <a:ahLst/>
            <a:cxnLst>
              <a:cxn ang="0">
                <a:pos x="connsiteX0" y="connsiteY0"/>
              </a:cxn>
              <a:cxn ang="0">
                <a:pos x="connsiteX1" y="connsiteY1"/>
              </a:cxn>
              <a:cxn ang="0">
                <a:pos x="connsiteX2" y="connsiteY2"/>
              </a:cxn>
              <a:cxn ang="0">
                <a:pos x="connsiteX3" y="connsiteY3"/>
              </a:cxn>
            </a:cxnLst>
            <a:rect l="l" t="t" r="r" b="b"/>
            <a:pathLst>
              <a:path w="2825140" h="2825140">
                <a:moveTo>
                  <a:pt x="1412570" y="0"/>
                </a:moveTo>
                <a:lnTo>
                  <a:pt x="2825140" y="1412570"/>
                </a:lnTo>
                <a:lnTo>
                  <a:pt x="1412570" y="2825140"/>
                </a:lnTo>
                <a:lnTo>
                  <a:pt x="0" y="1412570"/>
                </a:ln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5" name="그림 개체 틀 15">
            <a:extLst>
              <a:ext uri="{FF2B5EF4-FFF2-40B4-BE49-F238E27FC236}">
                <a16:creationId xmlns:a16="http://schemas.microsoft.com/office/drawing/2014/main" xmlns="" id="{5A7FC3DE-855D-47F8-8A08-2C9EF72072C1}"/>
              </a:ext>
            </a:extLst>
          </p:cNvPr>
          <p:cNvSpPr>
            <a:spLocks noGrp="1"/>
          </p:cNvSpPr>
          <p:nvPr>
            <p:ph type="pic" sz="quarter" idx="12" hasCustomPrompt="1"/>
          </p:nvPr>
        </p:nvSpPr>
        <p:spPr>
          <a:xfrm>
            <a:off x="3738875" y="2023463"/>
            <a:ext cx="2824772" cy="2825140"/>
          </a:xfrm>
          <a:custGeom>
            <a:avLst/>
            <a:gdLst>
              <a:gd name="connsiteX0" fmla="*/ 1412571 w 2825140"/>
              <a:gd name="connsiteY0" fmla="*/ 0 h 2825140"/>
              <a:gd name="connsiteX1" fmla="*/ 2825140 w 2825140"/>
              <a:gd name="connsiteY1" fmla="*/ 1412570 h 2825140"/>
              <a:gd name="connsiteX2" fmla="*/ 1412571 w 2825140"/>
              <a:gd name="connsiteY2" fmla="*/ 2825140 h 2825140"/>
              <a:gd name="connsiteX3" fmla="*/ 0 w 2825140"/>
              <a:gd name="connsiteY3" fmla="*/ 1412570 h 2825140"/>
            </a:gdLst>
            <a:ahLst/>
            <a:cxnLst>
              <a:cxn ang="0">
                <a:pos x="connsiteX0" y="connsiteY0"/>
              </a:cxn>
              <a:cxn ang="0">
                <a:pos x="connsiteX1" y="connsiteY1"/>
              </a:cxn>
              <a:cxn ang="0">
                <a:pos x="connsiteX2" y="connsiteY2"/>
              </a:cxn>
              <a:cxn ang="0">
                <a:pos x="connsiteX3" y="connsiteY3"/>
              </a:cxn>
            </a:cxnLst>
            <a:rect l="l" t="t" r="r" b="b"/>
            <a:pathLst>
              <a:path w="2825140" h="2825140">
                <a:moveTo>
                  <a:pt x="1412571" y="0"/>
                </a:moveTo>
                <a:lnTo>
                  <a:pt x="2825140" y="1412570"/>
                </a:lnTo>
                <a:lnTo>
                  <a:pt x="1412571" y="2825140"/>
                </a:lnTo>
                <a:lnTo>
                  <a:pt x="0" y="1412570"/>
                </a:ln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6" name="그림 개체 틀 16">
            <a:extLst>
              <a:ext uri="{FF2B5EF4-FFF2-40B4-BE49-F238E27FC236}">
                <a16:creationId xmlns:a16="http://schemas.microsoft.com/office/drawing/2014/main" xmlns="" id="{B648FC59-60B7-4C60-AED6-B26A5CFBDD5A}"/>
              </a:ext>
            </a:extLst>
          </p:cNvPr>
          <p:cNvSpPr>
            <a:spLocks noGrp="1"/>
          </p:cNvSpPr>
          <p:nvPr>
            <p:ph type="pic" sz="quarter" idx="13" hasCustomPrompt="1"/>
          </p:nvPr>
        </p:nvSpPr>
        <p:spPr>
          <a:xfrm>
            <a:off x="2160281" y="3583973"/>
            <a:ext cx="2824772" cy="2825140"/>
          </a:xfrm>
          <a:custGeom>
            <a:avLst/>
            <a:gdLst>
              <a:gd name="connsiteX0" fmla="*/ 1412570 w 2825140"/>
              <a:gd name="connsiteY0" fmla="*/ 0 h 2825140"/>
              <a:gd name="connsiteX1" fmla="*/ 2825140 w 2825140"/>
              <a:gd name="connsiteY1" fmla="*/ 1412570 h 2825140"/>
              <a:gd name="connsiteX2" fmla="*/ 1412570 w 2825140"/>
              <a:gd name="connsiteY2" fmla="*/ 2825140 h 2825140"/>
              <a:gd name="connsiteX3" fmla="*/ 0 w 2825140"/>
              <a:gd name="connsiteY3" fmla="*/ 1412570 h 2825140"/>
            </a:gdLst>
            <a:ahLst/>
            <a:cxnLst>
              <a:cxn ang="0">
                <a:pos x="connsiteX0" y="connsiteY0"/>
              </a:cxn>
              <a:cxn ang="0">
                <a:pos x="connsiteX1" y="connsiteY1"/>
              </a:cxn>
              <a:cxn ang="0">
                <a:pos x="connsiteX2" y="connsiteY2"/>
              </a:cxn>
              <a:cxn ang="0">
                <a:pos x="connsiteX3" y="connsiteY3"/>
              </a:cxn>
            </a:cxnLst>
            <a:rect l="l" t="t" r="r" b="b"/>
            <a:pathLst>
              <a:path w="2825140" h="2825140">
                <a:moveTo>
                  <a:pt x="1412570" y="0"/>
                </a:moveTo>
                <a:lnTo>
                  <a:pt x="2825140" y="1412570"/>
                </a:lnTo>
                <a:lnTo>
                  <a:pt x="1412570" y="2825140"/>
                </a:lnTo>
                <a:lnTo>
                  <a:pt x="0" y="1412570"/>
                </a:ln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7" name="그림 개체 틀 17">
            <a:extLst>
              <a:ext uri="{FF2B5EF4-FFF2-40B4-BE49-F238E27FC236}">
                <a16:creationId xmlns:a16="http://schemas.microsoft.com/office/drawing/2014/main" xmlns="" id="{E2282AC1-84D1-457A-9B24-E20E948A5164}"/>
              </a:ext>
            </a:extLst>
          </p:cNvPr>
          <p:cNvSpPr>
            <a:spLocks noGrp="1"/>
          </p:cNvSpPr>
          <p:nvPr>
            <p:ph type="pic" sz="quarter" idx="14" hasCustomPrompt="1"/>
          </p:nvPr>
        </p:nvSpPr>
        <p:spPr>
          <a:xfrm>
            <a:off x="5302408" y="462953"/>
            <a:ext cx="2824772" cy="2825140"/>
          </a:xfrm>
          <a:custGeom>
            <a:avLst/>
            <a:gdLst>
              <a:gd name="connsiteX0" fmla="*/ 1412570 w 2825140"/>
              <a:gd name="connsiteY0" fmla="*/ 0 h 2825140"/>
              <a:gd name="connsiteX1" fmla="*/ 2825140 w 2825140"/>
              <a:gd name="connsiteY1" fmla="*/ 1412570 h 2825140"/>
              <a:gd name="connsiteX2" fmla="*/ 1412570 w 2825140"/>
              <a:gd name="connsiteY2" fmla="*/ 2825140 h 2825140"/>
              <a:gd name="connsiteX3" fmla="*/ 0 w 2825140"/>
              <a:gd name="connsiteY3" fmla="*/ 1412570 h 2825140"/>
            </a:gdLst>
            <a:ahLst/>
            <a:cxnLst>
              <a:cxn ang="0">
                <a:pos x="connsiteX0" y="connsiteY0"/>
              </a:cxn>
              <a:cxn ang="0">
                <a:pos x="connsiteX1" y="connsiteY1"/>
              </a:cxn>
              <a:cxn ang="0">
                <a:pos x="connsiteX2" y="connsiteY2"/>
              </a:cxn>
              <a:cxn ang="0">
                <a:pos x="connsiteX3" y="connsiteY3"/>
              </a:cxn>
            </a:cxnLst>
            <a:rect l="l" t="t" r="r" b="b"/>
            <a:pathLst>
              <a:path w="2825140" h="2825140">
                <a:moveTo>
                  <a:pt x="1412570" y="0"/>
                </a:moveTo>
                <a:lnTo>
                  <a:pt x="2825140" y="1412570"/>
                </a:lnTo>
                <a:lnTo>
                  <a:pt x="1412570" y="2825140"/>
                </a:lnTo>
                <a:lnTo>
                  <a:pt x="0" y="1412570"/>
                </a:ln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xmlns="" val="72934852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5_Image slide layout">
    <p:spTree>
      <p:nvGrpSpPr>
        <p:cNvPr id="1" name=""/>
        <p:cNvGrpSpPr/>
        <p:nvPr/>
      </p:nvGrpSpPr>
      <p:grpSpPr>
        <a:xfrm>
          <a:off x="0" y="0"/>
          <a:ext cx="0" cy="0"/>
          <a:chOff x="0" y="0"/>
          <a:chExt cx="0" cy="0"/>
        </a:xfrm>
      </p:grpSpPr>
      <p:grpSp>
        <p:nvGrpSpPr>
          <p:cNvPr id="2" name="Group 7">
            <a:extLst>
              <a:ext uri="{FF2B5EF4-FFF2-40B4-BE49-F238E27FC236}">
                <a16:creationId xmlns:a16="http://schemas.microsoft.com/office/drawing/2014/main" xmlns="" id="{8B4B3012-F87D-4B19-8508-FC9FCF94AB10}"/>
              </a:ext>
            </a:extLst>
          </p:cNvPr>
          <p:cNvGrpSpPr/>
          <p:nvPr userDrawn="1"/>
        </p:nvGrpSpPr>
        <p:grpSpPr>
          <a:xfrm>
            <a:off x="2924541" y="1686696"/>
            <a:ext cx="6341371" cy="3484608"/>
            <a:chOff x="-548507" y="477868"/>
            <a:chExt cx="11570449" cy="6357177"/>
          </a:xfrm>
        </p:grpSpPr>
        <p:sp>
          <p:nvSpPr>
            <p:cNvPr id="9" name="Freeform: Shape 8">
              <a:extLst>
                <a:ext uri="{FF2B5EF4-FFF2-40B4-BE49-F238E27FC236}">
                  <a16:creationId xmlns:a16="http://schemas.microsoft.com/office/drawing/2014/main" xmlns="" id="{5DA8B384-9C73-48AE-A686-B8756D1BC324}"/>
                </a:ext>
              </a:extLst>
            </p:cNvPr>
            <p:cNvSpPr/>
            <p:nvPr/>
          </p:nvSpPr>
          <p:spPr>
            <a:xfrm>
              <a:off x="-482765" y="6440599"/>
              <a:ext cx="11438966" cy="394446"/>
            </a:xfrm>
            <a:custGeom>
              <a:avLst/>
              <a:gdLst>
                <a:gd name="connsiteX0" fmla="*/ 1605439 w 1657350"/>
                <a:gd name="connsiteY0" fmla="*/ 54769 h 57150"/>
                <a:gd name="connsiteX1" fmla="*/ 1652111 w 1657350"/>
                <a:gd name="connsiteY1" fmla="*/ 22384 h 57150"/>
                <a:gd name="connsiteX2" fmla="*/ 1652111 w 1657350"/>
                <a:gd name="connsiteY2" fmla="*/ 22384 h 57150"/>
                <a:gd name="connsiteX3" fmla="*/ 1636871 w 1657350"/>
                <a:gd name="connsiteY3" fmla="*/ 7144 h 57150"/>
                <a:gd name="connsiteX4" fmla="*/ 44291 w 1657350"/>
                <a:gd name="connsiteY4" fmla="*/ 12859 h 57150"/>
                <a:gd name="connsiteX5" fmla="*/ 23336 w 1657350"/>
                <a:gd name="connsiteY5" fmla="*/ 12859 h 57150"/>
                <a:gd name="connsiteX6" fmla="*/ 7144 w 1657350"/>
                <a:gd name="connsiteY6" fmla="*/ 26194 h 57150"/>
                <a:gd name="connsiteX7" fmla="*/ 7144 w 1657350"/>
                <a:gd name="connsiteY7" fmla="*/ 26194 h 57150"/>
                <a:gd name="connsiteX8" fmla="*/ 50959 w 1657350"/>
                <a:gd name="connsiteY8" fmla="*/ 53816 h 57150"/>
                <a:gd name="connsiteX9" fmla="*/ 51911 w 1657350"/>
                <a:gd name="connsiteY9" fmla="*/ 54769 h 57150"/>
                <a:gd name="connsiteX10" fmla="*/ 51911 w 1657350"/>
                <a:gd name="connsiteY10" fmla="*/ 54769 h 57150"/>
                <a:gd name="connsiteX11" fmla="*/ 56674 w 1657350"/>
                <a:gd name="connsiteY11" fmla="*/ 54769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57350" h="57150">
                  <a:moveTo>
                    <a:pt x="1605439" y="54769"/>
                  </a:moveTo>
                  <a:cubicBezTo>
                    <a:pt x="1605439" y="54769"/>
                    <a:pt x="1638776" y="50959"/>
                    <a:pt x="1652111" y="22384"/>
                  </a:cubicBezTo>
                  <a:lnTo>
                    <a:pt x="1652111" y="22384"/>
                  </a:lnTo>
                  <a:cubicBezTo>
                    <a:pt x="1652111" y="13811"/>
                    <a:pt x="1645444" y="7144"/>
                    <a:pt x="1636871" y="7144"/>
                  </a:cubicBezTo>
                  <a:lnTo>
                    <a:pt x="44291" y="12859"/>
                  </a:lnTo>
                  <a:lnTo>
                    <a:pt x="23336" y="12859"/>
                  </a:lnTo>
                  <a:cubicBezTo>
                    <a:pt x="14764" y="12859"/>
                    <a:pt x="7144" y="18574"/>
                    <a:pt x="7144" y="26194"/>
                  </a:cubicBezTo>
                  <a:lnTo>
                    <a:pt x="7144" y="26194"/>
                  </a:lnTo>
                  <a:cubicBezTo>
                    <a:pt x="17621" y="45244"/>
                    <a:pt x="40481" y="51911"/>
                    <a:pt x="50959" y="53816"/>
                  </a:cubicBezTo>
                  <a:lnTo>
                    <a:pt x="51911" y="54769"/>
                  </a:lnTo>
                  <a:cubicBezTo>
                    <a:pt x="51911" y="54769"/>
                    <a:pt x="51911" y="54769"/>
                    <a:pt x="51911" y="54769"/>
                  </a:cubicBezTo>
                  <a:lnTo>
                    <a:pt x="56674" y="54769"/>
                  </a:lnTo>
                </a:path>
              </a:pathLst>
            </a:custGeom>
            <a:solidFill>
              <a:srgbClr val="5F6767"/>
            </a:solidFill>
            <a:ln w="9525" cap="flat">
              <a:noFill/>
              <a:prstDash val="solid"/>
              <a:miter/>
            </a:ln>
          </p:spPr>
          <p:txBody>
            <a:bodyPr rtlCol="0" anchor="ctr"/>
            <a:lstStyle/>
            <a:p>
              <a:endParaRPr lang="en-US">
                <a:solidFill>
                  <a:prstClr val="black"/>
                </a:solidFill>
              </a:endParaRPr>
            </a:p>
          </p:txBody>
        </p:sp>
        <p:sp>
          <p:nvSpPr>
            <p:cNvPr id="10" name="Freeform: Shape 9">
              <a:extLst>
                <a:ext uri="{FF2B5EF4-FFF2-40B4-BE49-F238E27FC236}">
                  <a16:creationId xmlns:a16="http://schemas.microsoft.com/office/drawing/2014/main" xmlns="" id="{6B1327A8-1B5E-4678-9568-48D27CA823E7}"/>
                </a:ext>
              </a:extLst>
            </p:cNvPr>
            <p:cNvSpPr/>
            <p:nvPr/>
          </p:nvSpPr>
          <p:spPr>
            <a:xfrm>
              <a:off x="700575" y="477868"/>
              <a:ext cx="9072285" cy="5916709"/>
            </a:xfrm>
            <a:custGeom>
              <a:avLst/>
              <a:gdLst>
                <a:gd name="connsiteX0" fmla="*/ 1311116 w 1314450"/>
                <a:gd name="connsiteY0" fmla="*/ 813911 h 857250"/>
                <a:gd name="connsiteX1" fmla="*/ 1281589 w 1314450"/>
                <a:gd name="connsiteY1" fmla="*/ 852964 h 857250"/>
                <a:gd name="connsiteX2" fmla="*/ 36671 w 1314450"/>
                <a:gd name="connsiteY2" fmla="*/ 852964 h 857250"/>
                <a:gd name="connsiteX3" fmla="*/ 7144 w 1314450"/>
                <a:gd name="connsiteY3" fmla="*/ 813911 h 857250"/>
                <a:gd name="connsiteX4" fmla="*/ 7144 w 1314450"/>
                <a:gd name="connsiteY4" fmla="*/ 46196 h 857250"/>
                <a:gd name="connsiteX5" fmla="*/ 36671 w 1314450"/>
                <a:gd name="connsiteY5" fmla="*/ 7144 h 857250"/>
                <a:gd name="connsiteX6" fmla="*/ 1281589 w 1314450"/>
                <a:gd name="connsiteY6" fmla="*/ 7144 h 857250"/>
                <a:gd name="connsiteX7" fmla="*/ 1311116 w 1314450"/>
                <a:gd name="connsiteY7" fmla="*/ 46196 h 857250"/>
                <a:gd name="connsiteX8" fmla="*/ 1311116 w 1314450"/>
                <a:gd name="connsiteY8" fmla="*/ 813911 h 857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14450" h="857250">
                  <a:moveTo>
                    <a:pt x="1311116" y="813911"/>
                  </a:moveTo>
                  <a:cubicBezTo>
                    <a:pt x="1311116" y="834866"/>
                    <a:pt x="1297781" y="852964"/>
                    <a:pt x="1281589" y="852964"/>
                  </a:cubicBezTo>
                  <a:lnTo>
                    <a:pt x="36671" y="852964"/>
                  </a:lnTo>
                  <a:cubicBezTo>
                    <a:pt x="20479" y="852964"/>
                    <a:pt x="7144" y="835819"/>
                    <a:pt x="7144" y="813911"/>
                  </a:cubicBezTo>
                  <a:lnTo>
                    <a:pt x="7144" y="46196"/>
                  </a:lnTo>
                  <a:cubicBezTo>
                    <a:pt x="7144" y="25241"/>
                    <a:pt x="20479" y="7144"/>
                    <a:pt x="36671" y="7144"/>
                  </a:cubicBezTo>
                  <a:lnTo>
                    <a:pt x="1281589" y="7144"/>
                  </a:lnTo>
                  <a:cubicBezTo>
                    <a:pt x="1297781" y="7144"/>
                    <a:pt x="1311116" y="24289"/>
                    <a:pt x="1311116" y="46196"/>
                  </a:cubicBezTo>
                  <a:lnTo>
                    <a:pt x="1311116" y="813911"/>
                  </a:lnTo>
                  <a:close/>
                </a:path>
              </a:pathLst>
            </a:custGeom>
            <a:solidFill>
              <a:srgbClr val="000000"/>
            </a:solidFill>
            <a:ln w="9525" cap="flat">
              <a:noFill/>
              <a:prstDash val="solid"/>
              <a:miter/>
            </a:ln>
          </p:spPr>
          <p:txBody>
            <a:bodyPr rtlCol="0" anchor="ctr"/>
            <a:lstStyle/>
            <a:p>
              <a:endParaRPr lang="en-US">
                <a:solidFill>
                  <a:prstClr val="black"/>
                </a:solidFill>
              </a:endParaRPr>
            </a:p>
          </p:txBody>
        </p:sp>
        <p:sp>
          <p:nvSpPr>
            <p:cNvPr id="11" name="Freeform: Shape 10">
              <a:extLst>
                <a:ext uri="{FF2B5EF4-FFF2-40B4-BE49-F238E27FC236}">
                  <a16:creationId xmlns:a16="http://schemas.microsoft.com/office/drawing/2014/main" xmlns="" id="{37CAFC64-51C4-45C6-AEF9-65B54F5146F2}"/>
                </a:ext>
              </a:extLst>
            </p:cNvPr>
            <p:cNvSpPr/>
            <p:nvPr/>
          </p:nvSpPr>
          <p:spPr>
            <a:xfrm>
              <a:off x="1088451" y="839448"/>
              <a:ext cx="8283390" cy="5062073"/>
            </a:xfrm>
            <a:custGeom>
              <a:avLst/>
              <a:gdLst>
                <a:gd name="connsiteX0" fmla="*/ 7144 w 1200150"/>
                <a:gd name="connsiteY0" fmla="*/ 7144 h 733425"/>
                <a:gd name="connsiteX1" fmla="*/ 1196816 w 1200150"/>
                <a:gd name="connsiteY1" fmla="*/ 7144 h 733425"/>
                <a:gd name="connsiteX2" fmla="*/ 1196816 w 1200150"/>
                <a:gd name="connsiteY2" fmla="*/ 730091 h 733425"/>
                <a:gd name="connsiteX3" fmla="*/ 7144 w 1200150"/>
                <a:gd name="connsiteY3" fmla="*/ 730091 h 733425"/>
              </a:gdLst>
              <a:ahLst/>
              <a:cxnLst>
                <a:cxn ang="0">
                  <a:pos x="connsiteX0" y="connsiteY0"/>
                </a:cxn>
                <a:cxn ang="0">
                  <a:pos x="connsiteX1" y="connsiteY1"/>
                </a:cxn>
                <a:cxn ang="0">
                  <a:pos x="connsiteX2" y="connsiteY2"/>
                </a:cxn>
                <a:cxn ang="0">
                  <a:pos x="connsiteX3" y="connsiteY3"/>
                </a:cxn>
              </a:cxnLst>
              <a:rect l="l" t="t" r="r" b="b"/>
              <a:pathLst>
                <a:path w="1200150" h="733425">
                  <a:moveTo>
                    <a:pt x="7144" y="7144"/>
                  </a:moveTo>
                  <a:lnTo>
                    <a:pt x="1196816" y="7144"/>
                  </a:lnTo>
                  <a:lnTo>
                    <a:pt x="1196816" y="730091"/>
                  </a:lnTo>
                  <a:lnTo>
                    <a:pt x="7144" y="730091"/>
                  </a:lnTo>
                  <a:close/>
                </a:path>
              </a:pathLst>
            </a:custGeom>
            <a:solidFill>
              <a:srgbClr val="F2F2F2"/>
            </a:solidFill>
            <a:ln w="9525" cap="flat">
              <a:noFill/>
              <a:prstDash val="solid"/>
              <a:miter/>
            </a:ln>
          </p:spPr>
          <p:txBody>
            <a:bodyPr rtlCol="0" anchor="ctr"/>
            <a:lstStyle/>
            <a:p>
              <a:endParaRPr lang="en-US">
                <a:solidFill>
                  <a:prstClr val="black"/>
                </a:solidFill>
              </a:endParaRPr>
            </a:p>
          </p:txBody>
        </p:sp>
        <p:sp>
          <p:nvSpPr>
            <p:cNvPr id="12" name="Freeform: Shape 11">
              <a:extLst>
                <a:ext uri="{FF2B5EF4-FFF2-40B4-BE49-F238E27FC236}">
                  <a16:creationId xmlns:a16="http://schemas.microsoft.com/office/drawing/2014/main" xmlns="" id="{BA649BF4-C417-44E9-98D6-8FC294A5D4C8}"/>
                </a:ext>
              </a:extLst>
            </p:cNvPr>
            <p:cNvSpPr/>
            <p:nvPr/>
          </p:nvSpPr>
          <p:spPr>
            <a:xfrm>
              <a:off x="-548507" y="6164484"/>
              <a:ext cx="11570449" cy="460187"/>
            </a:xfrm>
            <a:custGeom>
              <a:avLst/>
              <a:gdLst>
                <a:gd name="connsiteX0" fmla="*/ 50006 w 1676400"/>
                <a:gd name="connsiteY0" fmla="*/ 7144 h 66675"/>
                <a:gd name="connsiteX1" fmla="*/ 1630204 w 1676400"/>
                <a:gd name="connsiteY1" fmla="*/ 7144 h 66675"/>
                <a:gd name="connsiteX2" fmla="*/ 1672114 w 1676400"/>
                <a:gd name="connsiteY2" fmla="*/ 49054 h 66675"/>
                <a:gd name="connsiteX3" fmla="*/ 1672114 w 1676400"/>
                <a:gd name="connsiteY3" fmla="*/ 57626 h 66675"/>
                <a:gd name="connsiteX4" fmla="*/ 1656874 w 1676400"/>
                <a:gd name="connsiteY4" fmla="*/ 62389 h 66675"/>
                <a:gd name="connsiteX5" fmla="*/ 1654016 w 1676400"/>
                <a:gd name="connsiteY5" fmla="*/ 62389 h 66675"/>
                <a:gd name="connsiteX6" fmla="*/ 29051 w 1676400"/>
                <a:gd name="connsiteY6" fmla="*/ 62389 h 66675"/>
                <a:gd name="connsiteX7" fmla="*/ 21431 w 1676400"/>
                <a:gd name="connsiteY7" fmla="*/ 63341 h 66675"/>
                <a:gd name="connsiteX8" fmla="*/ 7144 w 1676400"/>
                <a:gd name="connsiteY8" fmla="*/ 55721 h 66675"/>
                <a:gd name="connsiteX9" fmla="*/ 7144 w 1676400"/>
                <a:gd name="connsiteY9" fmla="*/ 48101 h 66675"/>
                <a:gd name="connsiteX10" fmla="*/ 50006 w 1676400"/>
                <a:gd name="connsiteY10" fmla="*/ 714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76400" h="66675">
                  <a:moveTo>
                    <a:pt x="50006" y="7144"/>
                  </a:moveTo>
                  <a:lnTo>
                    <a:pt x="1630204" y="7144"/>
                  </a:lnTo>
                  <a:cubicBezTo>
                    <a:pt x="1653064" y="7144"/>
                    <a:pt x="1672114" y="26194"/>
                    <a:pt x="1672114" y="49054"/>
                  </a:cubicBezTo>
                  <a:lnTo>
                    <a:pt x="1672114" y="57626"/>
                  </a:lnTo>
                  <a:cubicBezTo>
                    <a:pt x="1672114" y="57626"/>
                    <a:pt x="1674019" y="64294"/>
                    <a:pt x="1656874" y="62389"/>
                  </a:cubicBezTo>
                  <a:cubicBezTo>
                    <a:pt x="1655921" y="62389"/>
                    <a:pt x="1654969" y="62389"/>
                    <a:pt x="1654016" y="62389"/>
                  </a:cubicBezTo>
                  <a:lnTo>
                    <a:pt x="29051" y="62389"/>
                  </a:lnTo>
                  <a:cubicBezTo>
                    <a:pt x="26194" y="62389"/>
                    <a:pt x="24289" y="62389"/>
                    <a:pt x="21431" y="63341"/>
                  </a:cubicBezTo>
                  <a:cubicBezTo>
                    <a:pt x="16669" y="64294"/>
                    <a:pt x="8096" y="64294"/>
                    <a:pt x="7144" y="55721"/>
                  </a:cubicBezTo>
                  <a:lnTo>
                    <a:pt x="7144" y="48101"/>
                  </a:lnTo>
                  <a:cubicBezTo>
                    <a:pt x="8096" y="25241"/>
                    <a:pt x="26194" y="7144"/>
                    <a:pt x="50006" y="7144"/>
                  </a:cubicBezTo>
                  <a:close/>
                </a:path>
              </a:pathLst>
            </a:custGeom>
            <a:solidFill>
              <a:srgbClr val="CCCCCC"/>
            </a:solidFill>
            <a:ln w="9525" cap="flat">
              <a:noFill/>
              <a:prstDash val="solid"/>
              <a:miter/>
            </a:ln>
          </p:spPr>
          <p:txBody>
            <a:bodyPr rtlCol="0" anchor="ctr"/>
            <a:lstStyle/>
            <a:p>
              <a:endParaRPr lang="en-US" dirty="0">
                <a:solidFill>
                  <a:prstClr val="black"/>
                </a:solidFill>
              </a:endParaRPr>
            </a:p>
          </p:txBody>
        </p:sp>
        <p:sp>
          <p:nvSpPr>
            <p:cNvPr id="13" name="Freeform: Shape 12">
              <a:extLst>
                <a:ext uri="{FF2B5EF4-FFF2-40B4-BE49-F238E27FC236}">
                  <a16:creationId xmlns:a16="http://schemas.microsoft.com/office/drawing/2014/main" xmlns="" id="{D5BEC155-8F1B-46C1-A45D-866F572EEED0}"/>
                </a:ext>
              </a:extLst>
            </p:cNvPr>
            <p:cNvSpPr/>
            <p:nvPr/>
          </p:nvSpPr>
          <p:spPr>
            <a:xfrm>
              <a:off x="4438629" y="6215033"/>
              <a:ext cx="1618413" cy="184076"/>
            </a:xfrm>
            <a:custGeom>
              <a:avLst/>
              <a:gdLst>
                <a:gd name="connsiteX0" fmla="*/ 1478513 w 1618413"/>
                <a:gd name="connsiteY0" fmla="*/ 177499 h 184076"/>
                <a:gd name="connsiteX1" fmla="*/ 1485084 w 1618413"/>
                <a:gd name="connsiteY1" fmla="*/ 177499 h 184076"/>
                <a:gd name="connsiteX2" fmla="*/ 1502686 w 1618413"/>
                <a:gd name="connsiteY2" fmla="*/ 178122 h 184076"/>
                <a:gd name="connsiteX3" fmla="*/ 1499879 w 1618413"/>
                <a:gd name="connsiteY3" fmla="*/ 178526 h 184076"/>
                <a:gd name="connsiteX4" fmla="*/ 1478513 w 1618413"/>
                <a:gd name="connsiteY4" fmla="*/ 177499 h 184076"/>
                <a:gd name="connsiteX5" fmla="*/ 84799 w 1618413"/>
                <a:gd name="connsiteY5" fmla="*/ 170928 h 184076"/>
                <a:gd name="connsiteX6" fmla="*/ 117666 w 1618413"/>
                <a:gd name="connsiteY6" fmla="*/ 177499 h 184076"/>
                <a:gd name="connsiteX7" fmla="*/ 104518 w 1618413"/>
                <a:gd name="connsiteY7" fmla="*/ 177499 h 184076"/>
                <a:gd name="connsiteX8" fmla="*/ 84799 w 1618413"/>
                <a:gd name="connsiteY8" fmla="*/ 170928 h 184076"/>
                <a:gd name="connsiteX9" fmla="*/ 1603418 w 1618413"/>
                <a:gd name="connsiteY9" fmla="*/ 0 h 184076"/>
                <a:gd name="connsiteX10" fmla="*/ 1616567 w 1618413"/>
                <a:gd name="connsiteY10" fmla="*/ 0 h 184076"/>
                <a:gd name="connsiteX11" fmla="*/ 1511177 w 1618413"/>
                <a:gd name="connsiteY11" fmla="*/ 178423 h 184076"/>
                <a:gd name="connsiteX12" fmla="*/ 1502686 w 1618413"/>
                <a:gd name="connsiteY12" fmla="*/ 178122 h 184076"/>
                <a:gd name="connsiteX13" fmla="*/ 1521501 w 1618413"/>
                <a:gd name="connsiteY13" fmla="*/ 175419 h 184076"/>
                <a:gd name="connsiteX14" fmla="*/ 1603418 w 1618413"/>
                <a:gd name="connsiteY14" fmla="*/ 6571 h 184076"/>
                <a:gd name="connsiteX15" fmla="*/ 5911 w 1618413"/>
                <a:gd name="connsiteY15" fmla="*/ 0 h 184076"/>
                <a:gd name="connsiteX16" fmla="*/ 19060 w 1618413"/>
                <a:gd name="connsiteY16" fmla="*/ 6571 h 184076"/>
                <a:gd name="connsiteX17" fmla="*/ 91379 w 1618413"/>
                <a:gd name="connsiteY17" fmla="*/ 184076 h 184076"/>
                <a:gd name="connsiteX18" fmla="*/ 5911 w 1618413"/>
                <a:gd name="connsiteY18" fmla="*/ 0 h 184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618413" h="184076">
                  <a:moveTo>
                    <a:pt x="1478513" y="177499"/>
                  </a:moveTo>
                  <a:lnTo>
                    <a:pt x="1485084" y="177499"/>
                  </a:lnTo>
                  <a:lnTo>
                    <a:pt x="1502686" y="178122"/>
                  </a:lnTo>
                  <a:lnTo>
                    <a:pt x="1499879" y="178526"/>
                  </a:lnTo>
                  <a:cubicBezTo>
                    <a:pt x="1487142" y="179142"/>
                    <a:pt x="1478513" y="177499"/>
                    <a:pt x="1478513" y="177499"/>
                  </a:cubicBezTo>
                  <a:close/>
                  <a:moveTo>
                    <a:pt x="84799" y="170928"/>
                  </a:moveTo>
                  <a:cubicBezTo>
                    <a:pt x="97947" y="177499"/>
                    <a:pt x="104518" y="177499"/>
                    <a:pt x="117666" y="177499"/>
                  </a:cubicBezTo>
                  <a:lnTo>
                    <a:pt x="104518" y="177499"/>
                  </a:lnTo>
                  <a:cubicBezTo>
                    <a:pt x="97947" y="177499"/>
                    <a:pt x="91370" y="177499"/>
                    <a:pt x="84799" y="170928"/>
                  </a:cubicBezTo>
                  <a:close/>
                  <a:moveTo>
                    <a:pt x="1603418" y="0"/>
                  </a:moveTo>
                  <a:lnTo>
                    <a:pt x="1616567" y="0"/>
                  </a:lnTo>
                  <a:cubicBezTo>
                    <a:pt x="1631361" y="152847"/>
                    <a:pt x="1553705" y="176266"/>
                    <a:pt x="1511177" y="178423"/>
                  </a:cubicBezTo>
                  <a:lnTo>
                    <a:pt x="1502686" y="178122"/>
                  </a:lnTo>
                  <a:lnTo>
                    <a:pt x="1521501" y="175419"/>
                  </a:lnTo>
                  <a:cubicBezTo>
                    <a:pt x="1560791" y="165788"/>
                    <a:pt x="1611636" y="129836"/>
                    <a:pt x="1603418" y="6571"/>
                  </a:cubicBezTo>
                  <a:close/>
                  <a:moveTo>
                    <a:pt x="5911" y="0"/>
                  </a:moveTo>
                  <a:lnTo>
                    <a:pt x="19060" y="6571"/>
                  </a:lnTo>
                  <a:cubicBezTo>
                    <a:pt x="19060" y="6571"/>
                    <a:pt x="-20385" y="144631"/>
                    <a:pt x="91379" y="184076"/>
                  </a:cubicBezTo>
                  <a:cubicBezTo>
                    <a:pt x="-33534" y="151202"/>
                    <a:pt x="5911" y="0"/>
                    <a:pt x="5911" y="0"/>
                  </a:cubicBezTo>
                  <a:close/>
                </a:path>
              </a:pathLst>
            </a:custGeom>
            <a:solidFill>
              <a:srgbClr val="4D4D4D"/>
            </a:solidFill>
            <a:ln w="9525" cap="flat">
              <a:noFill/>
              <a:prstDash val="solid"/>
              <a:miter/>
            </a:ln>
          </p:spPr>
          <p:txBody>
            <a:bodyPr rtlCol="0" anchor="ctr"/>
            <a:lstStyle/>
            <a:p>
              <a:endParaRPr lang="en-US">
                <a:solidFill>
                  <a:prstClr val="black"/>
                </a:solidFill>
              </a:endParaRPr>
            </a:p>
          </p:txBody>
        </p:sp>
        <p:grpSp>
          <p:nvGrpSpPr>
            <p:cNvPr id="3" name="Group 13">
              <a:extLst>
                <a:ext uri="{FF2B5EF4-FFF2-40B4-BE49-F238E27FC236}">
                  <a16:creationId xmlns:a16="http://schemas.microsoft.com/office/drawing/2014/main" xmlns="" id="{67197790-46F7-4F92-9C93-5BCAB1C111BF}"/>
                </a:ext>
              </a:extLst>
            </p:cNvPr>
            <p:cNvGrpSpPr/>
            <p:nvPr/>
          </p:nvGrpSpPr>
          <p:grpSpPr>
            <a:xfrm>
              <a:off x="1606" y="6382978"/>
              <a:ext cx="413937" cy="115242"/>
              <a:chOff x="5955" y="6353672"/>
              <a:chExt cx="413937" cy="115242"/>
            </a:xfrm>
          </p:grpSpPr>
          <p:sp>
            <p:nvSpPr>
              <p:cNvPr id="19" name="Rectangle: Rounded Corners 18">
                <a:extLst>
                  <a:ext uri="{FF2B5EF4-FFF2-40B4-BE49-F238E27FC236}">
                    <a16:creationId xmlns:a16="http://schemas.microsoft.com/office/drawing/2014/main" xmlns="" id="{4B1CAF9C-6520-4B32-8DAA-4041428CBA49}"/>
                  </a:ext>
                </a:extLst>
              </p:cNvPr>
              <p:cNvSpPr/>
              <p:nvPr/>
            </p:nvSpPr>
            <p:spPr>
              <a:xfrm>
                <a:off x="5955" y="6353672"/>
                <a:ext cx="413937" cy="115242"/>
              </a:xfrm>
              <a:prstGeom prst="roundRect">
                <a:avLst>
                  <a:gd name="adj" fmla="val 28154"/>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0" name="Rectangle: Rounded Corners 19">
                <a:extLst>
                  <a:ext uri="{FF2B5EF4-FFF2-40B4-BE49-F238E27FC236}">
                    <a16:creationId xmlns:a16="http://schemas.microsoft.com/office/drawing/2014/main" xmlns="" id="{95E82618-5E05-455C-BDF9-5110E400108A}"/>
                  </a:ext>
                </a:extLst>
              </p:cNvPr>
              <p:cNvSpPr/>
              <p:nvPr/>
            </p:nvSpPr>
            <p:spPr>
              <a:xfrm>
                <a:off x="99417" y="6382279"/>
                <a:ext cx="227012" cy="55272"/>
              </a:xfrm>
              <a:prstGeom prst="roundRect">
                <a:avLst>
                  <a:gd name="adj" fmla="val 28154"/>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4" name="Group 14">
              <a:extLst>
                <a:ext uri="{FF2B5EF4-FFF2-40B4-BE49-F238E27FC236}">
                  <a16:creationId xmlns:a16="http://schemas.microsoft.com/office/drawing/2014/main" xmlns="" id="{F5901807-736E-437B-80F8-D3924B5A1E4E}"/>
                </a:ext>
              </a:extLst>
            </p:cNvPr>
            <p:cNvGrpSpPr/>
            <p:nvPr/>
          </p:nvGrpSpPr>
          <p:grpSpPr>
            <a:xfrm>
              <a:off x="9855291" y="6381600"/>
              <a:ext cx="885989" cy="115242"/>
              <a:chOff x="5955" y="6353672"/>
              <a:chExt cx="413937" cy="115242"/>
            </a:xfrm>
          </p:grpSpPr>
          <p:sp>
            <p:nvSpPr>
              <p:cNvPr id="17" name="Rectangle: Rounded Corners 16">
                <a:extLst>
                  <a:ext uri="{FF2B5EF4-FFF2-40B4-BE49-F238E27FC236}">
                    <a16:creationId xmlns:a16="http://schemas.microsoft.com/office/drawing/2014/main" xmlns="" id="{2BB209EC-1388-4082-934E-EC99454D42B6}"/>
                  </a:ext>
                </a:extLst>
              </p:cNvPr>
              <p:cNvSpPr/>
              <p:nvPr/>
            </p:nvSpPr>
            <p:spPr>
              <a:xfrm>
                <a:off x="5955" y="6353672"/>
                <a:ext cx="413937" cy="115242"/>
              </a:xfrm>
              <a:prstGeom prst="roundRect">
                <a:avLst>
                  <a:gd name="adj" fmla="val 28154"/>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Rectangle: Rounded Corners 17">
                <a:extLst>
                  <a:ext uri="{FF2B5EF4-FFF2-40B4-BE49-F238E27FC236}">
                    <a16:creationId xmlns:a16="http://schemas.microsoft.com/office/drawing/2014/main" xmlns="" id="{802FC6A2-8EB5-49A0-BC16-E01EE9D85FEF}"/>
                  </a:ext>
                </a:extLst>
              </p:cNvPr>
              <p:cNvSpPr/>
              <p:nvPr/>
            </p:nvSpPr>
            <p:spPr>
              <a:xfrm>
                <a:off x="84761" y="6382279"/>
                <a:ext cx="256326" cy="55272"/>
              </a:xfrm>
              <a:prstGeom prst="roundRect">
                <a:avLst>
                  <a:gd name="adj" fmla="val 28154"/>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grpSp>
        <p:sp>
          <p:nvSpPr>
            <p:cNvPr id="16" name="Freeform: Shape 15">
              <a:extLst>
                <a:ext uri="{FF2B5EF4-FFF2-40B4-BE49-F238E27FC236}">
                  <a16:creationId xmlns:a16="http://schemas.microsoft.com/office/drawing/2014/main" xmlns="" id="{97681421-F4DB-46D8-9B81-F3C7378FCF16}"/>
                </a:ext>
              </a:extLst>
            </p:cNvPr>
            <p:cNvSpPr/>
            <p:nvPr/>
          </p:nvSpPr>
          <p:spPr>
            <a:xfrm>
              <a:off x="3892805" y="496953"/>
              <a:ext cx="5479036" cy="5431217"/>
            </a:xfrm>
            <a:custGeom>
              <a:avLst/>
              <a:gdLst>
                <a:gd name="connsiteX0" fmla="*/ 2567127 w 4009217"/>
                <a:gd name="connsiteY0" fmla="*/ 30683 h 4295590"/>
                <a:gd name="connsiteX1" fmla="*/ 3798529 w 4009217"/>
                <a:gd name="connsiteY1" fmla="*/ 30683 h 4295590"/>
                <a:gd name="connsiteX2" fmla="*/ 4007172 w 4009217"/>
                <a:gd name="connsiteY2" fmla="*/ 272054 h 4295590"/>
                <a:gd name="connsiteX3" fmla="*/ 3998990 w 4009217"/>
                <a:gd name="connsiteY3" fmla="*/ 4268999 h 4295590"/>
                <a:gd name="connsiteX4" fmla="*/ 30683 w 4009217"/>
                <a:gd name="connsiteY4" fmla="*/ 4268999 h 4295590"/>
                <a:gd name="connsiteX0" fmla="*/ 2536444 w 3976489"/>
                <a:gd name="connsiteY0" fmla="*/ 0 h 4238316"/>
                <a:gd name="connsiteX1" fmla="*/ 3976489 w 3976489"/>
                <a:gd name="connsiteY1" fmla="*/ 241371 h 4238316"/>
                <a:gd name="connsiteX2" fmla="*/ 3968307 w 3976489"/>
                <a:gd name="connsiteY2" fmla="*/ 4238316 h 4238316"/>
                <a:gd name="connsiteX3" fmla="*/ 0 w 3976489"/>
                <a:gd name="connsiteY3" fmla="*/ 4238316 h 4238316"/>
                <a:gd name="connsiteX0" fmla="*/ 2536444 w 3976489"/>
                <a:gd name="connsiteY0" fmla="*/ 0 h 4238316"/>
                <a:gd name="connsiteX1" fmla="*/ 3976489 w 3976489"/>
                <a:gd name="connsiteY1" fmla="*/ 213683 h 4238316"/>
                <a:gd name="connsiteX2" fmla="*/ 3968307 w 3976489"/>
                <a:gd name="connsiteY2" fmla="*/ 4238316 h 4238316"/>
                <a:gd name="connsiteX3" fmla="*/ 0 w 3976489"/>
                <a:gd name="connsiteY3" fmla="*/ 4238316 h 4238316"/>
                <a:gd name="connsiteX0" fmla="*/ 2473335 w 3976489"/>
                <a:gd name="connsiteY0" fmla="*/ 0 h 4035268"/>
                <a:gd name="connsiteX1" fmla="*/ 3976489 w 3976489"/>
                <a:gd name="connsiteY1" fmla="*/ 10635 h 4035268"/>
                <a:gd name="connsiteX2" fmla="*/ 3968307 w 3976489"/>
                <a:gd name="connsiteY2" fmla="*/ 4035268 h 4035268"/>
                <a:gd name="connsiteX3" fmla="*/ 0 w 3976489"/>
                <a:gd name="connsiteY3" fmla="*/ 4035268 h 4035268"/>
              </a:gdLst>
              <a:ahLst/>
              <a:cxnLst>
                <a:cxn ang="0">
                  <a:pos x="connsiteX0" y="connsiteY0"/>
                </a:cxn>
                <a:cxn ang="0">
                  <a:pos x="connsiteX1" y="connsiteY1"/>
                </a:cxn>
                <a:cxn ang="0">
                  <a:pos x="connsiteX2" y="connsiteY2"/>
                </a:cxn>
                <a:cxn ang="0">
                  <a:pos x="connsiteX3" y="connsiteY3"/>
                </a:cxn>
              </a:cxnLst>
              <a:rect l="l" t="t" r="r" b="b"/>
              <a:pathLst>
                <a:path w="3976489" h="4035268">
                  <a:moveTo>
                    <a:pt x="2473335" y="0"/>
                  </a:moveTo>
                  <a:lnTo>
                    <a:pt x="3976489" y="10635"/>
                  </a:lnTo>
                  <a:cubicBezTo>
                    <a:pt x="3973762" y="1342950"/>
                    <a:pt x="3971034" y="2702953"/>
                    <a:pt x="3968307" y="4035268"/>
                  </a:cubicBezTo>
                  <a:lnTo>
                    <a:pt x="0" y="4035268"/>
                  </a:lnTo>
                </a:path>
              </a:pathLst>
            </a:custGeom>
            <a:solidFill>
              <a:srgbClr val="999999">
                <a:alpha val="10000"/>
              </a:srgbClr>
            </a:solidFill>
            <a:ln w="9525" cap="flat">
              <a:noFill/>
              <a:prstDash val="solid"/>
              <a:miter/>
            </a:ln>
          </p:spPr>
          <p:txBody>
            <a:bodyPr rtlCol="0" anchor="ctr"/>
            <a:lstStyle/>
            <a:p>
              <a:endParaRPr lang="en-US" dirty="0">
                <a:solidFill>
                  <a:prstClr val="black"/>
                </a:solidFill>
              </a:endParaRPr>
            </a:p>
          </p:txBody>
        </p:sp>
      </p:grpSp>
      <p:sp>
        <p:nvSpPr>
          <p:cNvPr id="21" name="그림 개체 틀 2">
            <a:extLst>
              <a:ext uri="{FF2B5EF4-FFF2-40B4-BE49-F238E27FC236}">
                <a16:creationId xmlns:a16="http://schemas.microsoft.com/office/drawing/2014/main" xmlns="" id="{80F074ED-916B-467D-9871-B74D0952C1FA}"/>
              </a:ext>
            </a:extLst>
          </p:cNvPr>
          <p:cNvSpPr>
            <a:spLocks noGrp="1"/>
          </p:cNvSpPr>
          <p:nvPr>
            <p:ph type="pic" sz="quarter" idx="14" hasCustomPrompt="1"/>
          </p:nvPr>
        </p:nvSpPr>
        <p:spPr>
          <a:xfrm>
            <a:off x="3821702" y="1884681"/>
            <a:ext cx="4539846" cy="2812271"/>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 And Send To Back</a:t>
            </a:r>
            <a:endParaRPr lang="ko-KR" altLang="en-US" dirty="0"/>
          </a:p>
        </p:txBody>
      </p:sp>
      <p:sp>
        <p:nvSpPr>
          <p:cNvPr id="22" name="Text Placeholder 9">
            <a:extLst>
              <a:ext uri="{FF2B5EF4-FFF2-40B4-BE49-F238E27FC236}">
                <a16:creationId xmlns:a16="http://schemas.microsoft.com/office/drawing/2014/main" xmlns="" id="{C81543E3-75DA-4BE9-A4E5-C20150E35201}"/>
              </a:ext>
            </a:extLst>
          </p:cNvPr>
          <p:cNvSpPr>
            <a:spLocks noGrp="1"/>
          </p:cNvSpPr>
          <p:nvPr>
            <p:ph type="body" sz="quarter" idx="10" hasCustomPrompt="1"/>
          </p:nvPr>
        </p:nvSpPr>
        <p:spPr>
          <a:xfrm>
            <a:off x="323507" y="281518"/>
            <a:ext cx="11571691" cy="840230"/>
          </a:xfrm>
          <a:prstGeom prst="rect">
            <a:avLst/>
          </a:prstGeom>
          <a:noFill/>
          <a:effectLst/>
        </p:spPr>
        <p:txBody>
          <a:bodyPr wrap="square" rtlCol="0" anchor="ctr">
            <a:spAutoFit/>
          </a:bodyPr>
          <a:lstStyle>
            <a:lvl1pPr marL="0" indent="0" algn="ctr">
              <a:buFontTx/>
              <a:buNone/>
              <a:defRPr lang="en-US" altLang="ko-KR" sz="5400" dirty="0">
                <a:solidFill>
                  <a:schemeClr val="tx1"/>
                </a:solidFill>
                <a:effectLst/>
                <a:latin typeface="+mj-lt"/>
              </a:defRPr>
            </a:lvl1pPr>
          </a:lstStyle>
          <a:p>
            <a:pPr marL="0" lvl="0"/>
            <a:r>
              <a:rPr lang="en-US" altLang="ko-KR" dirty="0"/>
              <a:t>BASIC LAYOUT</a:t>
            </a:r>
          </a:p>
        </p:txBody>
      </p:sp>
      <p:sp>
        <p:nvSpPr>
          <p:cNvPr id="23" name="Rectangle 22">
            <a:extLst>
              <a:ext uri="{FF2B5EF4-FFF2-40B4-BE49-F238E27FC236}">
                <a16:creationId xmlns:a16="http://schemas.microsoft.com/office/drawing/2014/main" xmlns="" id="{E147C64E-B38B-41CA-83F4-6C69AF037434}"/>
              </a:ext>
            </a:extLst>
          </p:cNvPr>
          <p:cNvSpPr/>
          <p:nvPr userDrawn="1"/>
        </p:nvSpPr>
        <p:spPr>
          <a:xfrm flipV="1">
            <a:off x="0" y="678815"/>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4" name="Rectangle 23">
            <a:extLst>
              <a:ext uri="{FF2B5EF4-FFF2-40B4-BE49-F238E27FC236}">
                <a16:creationId xmlns:a16="http://schemas.microsoft.com/office/drawing/2014/main" xmlns="" id="{C01D9318-E0D3-49A9-A33B-600EAC6FA22C}"/>
              </a:ext>
            </a:extLst>
          </p:cNvPr>
          <p:cNvSpPr/>
          <p:nvPr userDrawn="1"/>
        </p:nvSpPr>
        <p:spPr>
          <a:xfrm flipV="1">
            <a:off x="8838049" y="678815"/>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xmlns="" val="3729203980"/>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4_Image slide layou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xmlns="" id="{60077A84-6009-409D-A4B1-35939BB51A87}"/>
              </a:ext>
            </a:extLst>
          </p:cNvPr>
          <p:cNvSpPr/>
          <p:nvPr userDrawn="1"/>
        </p:nvSpPr>
        <p:spPr>
          <a:xfrm>
            <a:off x="3397354" y="2804798"/>
            <a:ext cx="8793081" cy="2404870"/>
          </a:xfrm>
          <a:prstGeom prst="rect">
            <a:avLst/>
          </a:pr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grpSp>
        <p:nvGrpSpPr>
          <p:cNvPr id="2" name="Group 3">
            <a:extLst>
              <a:ext uri="{FF2B5EF4-FFF2-40B4-BE49-F238E27FC236}">
                <a16:creationId xmlns:a16="http://schemas.microsoft.com/office/drawing/2014/main" xmlns="" id="{C1DEF1FA-2D73-4CF2-85DA-F7409D869E88}"/>
              </a:ext>
            </a:extLst>
          </p:cNvPr>
          <p:cNvGrpSpPr/>
          <p:nvPr userDrawn="1"/>
        </p:nvGrpSpPr>
        <p:grpSpPr>
          <a:xfrm>
            <a:off x="733403" y="1658107"/>
            <a:ext cx="2663949" cy="4683693"/>
            <a:chOff x="445712" y="1449040"/>
            <a:chExt cx="2113018" cy="3924176"/>
          </a:xfrm>
        </p:grpSpPr>
        <p:sp>
          <p:nvSpPr>
            <p:cNvPr id="5" name="Rounded Rectangle 4">
              <a:extLst>
                <a:ext uri="{FF2B5EF4-FFF2-40B4-BE49-F238E27FC236}">
                  <a16:creationId xmlns:a16="http://schemas.microsoft.com/office/drawing/2014/main" xmlns="" id="{E79C6F44-42EA-4086-98B3-5BA2C48DE1C3}"/>
                </a:ext>
              </a:extLst>
            </p:cNvPr>
            <p:cNvSpPr/>
            <p:nvPr userDrawn="1"/>
          </p:nvSpPr>
          <p:spPr>
            <a:xfrm>
              <a:off x="445712" y="1449040"/>
              <a:ext cx="2113018" cy="3924176"/>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Rectangle 5">
              <a:extLst>
                <a:ext uri="{FF2B5EF4-FFF2-40B4-BE49-F238E27FC236}">
                  <a16:creationId xmlns:a16="http://schemas.microsoft.com/office/drawing/2014/main" xmlns="" id="{7D940AAC-8131-4E04-ACCC-DD60329CB007}"/>
                </a:ext>
              </a:extLst>
            </p:cNvPr>
            <p:cNvSpPr/>
            <p:nvPr userDrawn="1"/>
          </p:nvSpPr>
          <p:spPr>
            <a:xfrm>
              <a:off x="1379920" y="1650572"/>
              <a:ext cx="216024" cy="34350"/>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grpSp>
          <p:nvGrpSpPr>
            <p:cNvPr id="4" name="Group 6">
              <a:extLst>
                <a:ext uri="{FF2B5EF4-FFF2-40B4-BE49-F238E27FC236}">
                  <a16:creationId xmlns:a16="http://schemas.microsoft.com/office/drawing/2014/main" xmlns="" id="{C012132B-7D28-4793-9ACE-8A50AC0EA4E5}"/>
                </a:ext>
              </a:extLst>
            </p:cNvPr>
            <p:cNvGrpSpPr/>
            <p:nvPr userDrawn="1"/>
          </p:nvGrpSpPr>
          <p:grpSpPr>
            <a:xfrm>
              <a:off x="1407705" y="5045834"/>
              <a:ext cx="211967" cy="211967"/>
              <a:chOff x="1549420" y="5712364"/>
              <a:chExt cx="312583" cy="312583"/>
            </a:xfrm>
          </p:grpSpPr>
          <p:sp>
            <p:nvSpPr>
              <p:cNvPr id="8" name="Oval 7">
                <a:extLst>
                  <a:ext uri="{FF2B5EF4-FFF2-40B4-BE49-F238E27FC236}">
                    <a16:creationId xmlns:a16="http://schemas.microsoft.com/office/drawing/2014/main" xmlns="" id="{DA8B60B1-3BC1-46D8-A6B5-51E0B99DDA51}"/>
                  </a:ext>
                </a:extLst>
              </p:cNvPr>
              <p:cNvSpPr/>
              <p:nvPr userDrawn="1"/>
            </p:nvSpPr>
            <p:spPr>
              <a:xfrm>
                <a:off x="1549420" y="5712364"/>
                <a:ext cx="312583" cy="312583"/>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9" name="Rounded Rectangle 8">
                <a:extLst>
                  <a:ext uri="{FF2B5EF4-FFF2-40B4-BE49-F238E27FC236}">
                    <a16:creationId xmlns:a16="http://schemas.microsoft.com/office/drawing/2014/main" xmlns="" id="{C91DDA7D-5E81-4DFC-8DC1-2B5515AED555}"/>
                  </a:ext>
                </a:extLst>
              </p:cNvPr>
              <p:cNvSpPr/>
              <p:nvPr userDrawn="1"/>
            </p:nvSpPr>
            <p:spPr>
              <a:xfrm>
                <a:off x="1634225" y="5796647"/>
                <a:ext cx="142969" cy="144016"/>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grpSp>
      </p:grpSp>
      <p:sp>
        <p:nvSpPr>
          <p:cNvPr id="10" name="Picture Placeholder 2">
            <a:extLst>
              <a:ext uri="{FF2B5EF4-FFF2-40B4-BE49-F238E27FC236}">
                <a16:creationId xmlns:a16="http://schemas.microsoft.com/office/drawing/2014/main" xmlns="" id="{E4572092-16F8-4EAB-85FD-3DF3ED6BFA58}"/>
              </a:ext>
            </a:extLst>
          </p:cNvPr>
          <p:cNvSpPr>
            <a:spLocks noGrp="1"/>
          </p:cNvSpPr>
          <p:nvPr>
            <p:ph type="pic" idx="12" hasCustomPrompt="1"/>
          </p:nvPr>
        </p:nvSpPr>
        <p:spPr>
          <a:xfrm>
            <a:off x="921276" y="2069673"/>
            <a:ext cx="2288162" cy="3753075"/>
          </a:xfrm>
          <a:prstGeom prst="rect">
            <a:avLst/>
          </a:prstGeom>
          <a:solidFill>
            <a:schemeClr val="bg1">
              <a:lumMod val="95000"/>
            </a:schemeClr>
          </a:solidFill>
          <a:ln w="12700">
            <a:no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1" name="Text Placeholder 9">
            <a:extLst>
              <a:ext uri="{FF2B5EF4-FFF2-40B4-BE49-F238E27FC236}">
                <a16:creationId xmlns:a16="http://schemas.microsoft.com/office/drawing/2014/main" xmlns="" id="{30B28010-70C7-447B-839F-859EC8B9AC27}"/>
              </a:ext>
            </a:extLst>
          </p:cNvPr>
          <p:cNvSpPr>
            <a:spLocks noGrp="1"/>
          </p:cNvSpPr>
          <p:nvPr>
            <p:ph type="body" sz="quarter" idx="10" hasCustomPrompt="1"/>
          </p:nvPr>
        </p:nvSpPr>
        <p:spPr>
          <a:xfrm>
            <a:off x="323507" y="281518"/>
            <a:ext cx="11571691" cy="840230"/>
          </a:xfrm>
          <a:prstGeom prst="rect">
            <a:avLst/>
          </a:prstGeom>
          <a:noFill/>
          <a:effectLst/>
        </p:spPr>
        <p:txBody>
          <a:bodyPr wrap="square" rtlCol="0" anchor="ctr">
            <a:spAutoFit/>
          </a:bodyPr>
          <a:lstStyle>
            <a:lvl1pPr marL="0" indent="0" algn="ctr">
              <a:buFontTx/>
              <a:buNone/>
              <a:defRPr lang="en-US" altLang="ko-KR" sz="5400" dirty="0">
                <a:solidFill>
                  <a:schemeClr val="tx1"/>
                </a:solidFill>
                <a:effectLst/>
                <a:latin typeface="+mj-lt"/>
              </a:defRPr>
            </a:lvl1pPr>
          </a:lstStyle>
          <a:p>
            <a:pPr marL="0" lvl="0"/>
            <a:r>
              <a:rPr lang="en-US" altLang="ko-KR" dirty="0"/>
              <a:t>BASIC LAYOUT</a:t>
            </a:r>
          </a:p>
        </p:txBody>
      </p:sp>
      <p:sp>
        <p:nvSpPr>
          <p:cNvPr id="12" name="Rectangle 11">
            <a:extLst>
              <a:ext uri="{FF2B5EF4-FFF2-40B4-BE49-F238E27FC236}">
                <a16:creationId xmlns:a16="http://schemas.microsoft.com/office/drawing/2014/main" xmlns="" id="{A00BBC03-C00E-42D6-9852-08C1693A8F05}"/>
              </a:ext>
            </a:extLst>
          </p:cNvPr>
          <p:cNvSpPr/>
          <p:nvPr userDrawn="1"/>
        </p:nvSpPr>
        <p:spPr>
          <a:xfrm flipV="1">
            <a:off x="0" y="678815"/>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3" name="Rectangle 12">
            <a:extLst>
              <a:ext uri="{FF2B5EF4-FFF2-40B4-BE49-F238E27FC236}">
                <a16:creationId xmlns:a16="http://schemas.microsoft.com/office/drawing/2014/main" xmlns="" id="{0F4EE1D9-94E8-4B28-A2ED-F53BE25AB22F}"/>
              </a:ext>
            </a:extLst>
          </p:cNvPr>
          <p:cNvSpPr/>
          <p:nvPr userDrawn="1"/>
        </p:nvSpPr>
        <p:spPr>
          <a:xfrm flipV="1">
            <a:off x="8838049" y="678815"/>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xmlns="" val="2304147278"/>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07" y="332482"/>
            <a:ext cx="11571691"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xmlns="" val="132242875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07" y="123478"/>
            <a:ext cx="11571691"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3964" y="1131591"/>
            <a:ext cx="3560304"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864" y="1347500"/>
            <a:ext cx="15384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6755" y="1276718"/>
            <a:ext cx="685849" cy="685059"/>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xmlns="" id="{5644E8BB-F13A-4AE0-889E-633DE4143787}"/>
              </a:ext>
            </a:extLst>
          </p:cNvPr>
          <p:cNvSpPr txBox="1"/>
          <p:nvPr userDrawn="1"/>
        </p:nvSpPr>
        <p:spPr>
          <a:xfrm>
            <a:off x="711632" y="1637214"/>
            <a:ext cx="2231957"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xmlns="" id="{F2CE2B8B-ED32-491A-95B2-D28904BC432C}"/>
              </a:ext>
            </a:extLst>
          </p:cNvPr>
          <p:cNvSpPr txBox="1"/>
          <p:nvPr userDrawn="1"/>
        </p:nvSpPr>
        <p:spPr>
          <a:xfrm>
            <a:off x="711632" y="2127463"/>
            <a:ext cx="2231957"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xmlns="" id="{962A52DF-2523-4479-BFA3-B5ACE9887E1C}"/>
              </a:ext>
            </a:extLst>
          </p:cNvPr>
          <p:cNvSpPr txBox="1"/>
          <p:nvPr userDrawn="1"/>
        </p:nvSpPr>
        <p:spPr>
          <a:xfrm>
            <a:off x="721135" y="5808479"/>
            <a:ext cx="2231709"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xmlns="" id="{BAAC314F-E96A-4408-95DE-A70E9ED054AF}"/>
              </a:ext>
            </a:extLst>
          </p:cNvPr>
          <p:cNvSpPr txBox="1"/>
          <p:nvPr userDrawn="1"/>
        </p:nvSpPr>
        <p:spPr>
          <a:xfrm>
            <a:off x="721135" y="4450365"/>
            <a:ext cx="2716942"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xmlns="" val="2017392106"/>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Contents slide layout">
    <p:bg>
      <p:bgPr>
        <a:solidFill>
          <a:schemeClr val="bg1"/>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323505" y="281518"/>
            <a:ext cx="11571691" cy="840230"/>
          </a:xfrm>
          <a:prstGeom prst="rect">
            <a:avLst/>
          </a:prstGeom>
          <a:noFill/>
          <a:effectLst/>
        </p:spPr>
        <p:txBody>
          <a:bodyPr wrap="square" rtlCol="0" anchor="ctr">
            <a:spAutoFit/>
          </a:bodyPr>
          <a:lstStyle>
            <a:lvl1pPr marL="0" indent="0" algn="ctr">
              <a:buFontTx/>
              <a:buNone/>
              <a:defRPr lang="en-US" altLang="ko-KR" sz="5400" dirty="0">
                <a:solidFill>
                  <a:schemeClr val="tx1"/>
                </a:solidFill>
                <a:effectLst/>
                <a:latin typeface="+mj-lt"/>
              </a:defRPr>
            </a:lvl1pPr>
          </a:lstStyle>
          <a:p>
            <a:pPr marL="0" lvl="0"/>
            <a:r>
              <a:rPr lang="en-US" altLang="ko-KR" dirty="0"/>
              <a:t>BASIC LAYOUT</a:t>
            </a:r>
          </a:p>
        </p:txBody>
      </p:sp>
      <p:sp>
        <p:nvSpPr>
          <p:cNvPr id="5" name="Rectangle 4">
            <a:extLst>
              <a:ext uri="{FF2B5EF4-FFF2-40B4-BE49-F238E27FC236}">
                <a16:creationId xmlns:a16="http://schemas.microsoft.com/office/drawing/2014/main" xmlns="" id="{FA8D747B-4F75-4F28-AD96-701C919665B5}"/>
              </a:ext>
            </a:extLst>
          </p:cNvPr>
          <p:cNvSpPr/>
          <p:nvPr userDrawn="1"/>
        </p:nvSpPr>
        <p:spPr>
          <a:xfrm flipV="1">
            <a:off x="0" y="678811"/>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Rectangle 5">
            <a:extLst>
              <a:ext uri="{FF2B5EF4-FFF2-40B4-BE49-F238E27FC236}">
                <a16:creationId xmlns:a16="http://schemas.microsoft.com/office/drawing/2014/main" xmlns="" id="{E7CA1094-8B72-45A3-9291-9448CC4446F6}"/>
              </a:ext>
            </a:extLst>
          </p:cNvPr>
          <p:cNvSpPr/>
          <p:nvPr userDrawn="1"/>
        </p:nvSpPr>
        <p:spPr>
          <a:xfrm flipV="1">
            <a:off x="8838049" y="678811"/>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xmlns="" val="406402299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8_Contents slide layout">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596502341"/>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12_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050374113"/>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13_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626906116"/>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14_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383964294"/>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15_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902433441"/>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9_Contents slide layout">
    <p:bg>
      <p:bgPr>
        <a:solidFill>
          <a:schemeClr val="bg1"/>
        </a:solidFill>
        <a:effectLst/>
      </p:bgPr>
    </p:bg>
    <p:spTree>
      <p:nvGrpSpPr>
        <p:cNvPr id="1" name=""/>
        <p:cNvGrpSpPr/>
        <p:nvPr/>
      </p:nvGrpSpPr>
      <p:grpSpPr>
        <a:xfrm>
          <a:off x="0" y="0"/>
          <a:ext cx="0" cy="0"/>
          <a:chOff x="0" y="0"/>
          <a:chExt cx="0" cy="0"/>
        </a:xfrm>
      </p:grpSpPr>
      <p:sp>
        <p:nvSpPr>
          <p:cNvPr id="2" name="그림 개체 틀 2">
            <a:extLst>
              <a:ext uri="{FF2B5EF4-FFF2-40B4-BE49-F238E27FC236}">
                <a16:creationId xmlns:a16="http://schemas.microsoft.com/office/drawing/2014/main" xmlns="" id="{C63A9860-9DCF-4B34-B426-D352307BCAC2}"/>
              </a:ext>
            </a:extLst>
          </p:cNvPr>
          <p:cNvSpPr>
            <a:spLocks noGrp="1"/>
          </p:cNvSpPr>
          <p:nvPr>
            <p:ph type="pic" sz="quarter" idx="14" hasCustomPrompt="1"/>
          </p:nvPr>
        </p:nvSpPr>
        <p:spPr>
          <a:xfrm>
            <a:off x="679031" y="1674906"/>
            <a:ext cx="2969403" cy="3471860"/>
          </a:xfrm>
          <a:prstGeom prst="rect">
            <a:avLst/>
          </a:prstGeom>
          <a:solidFill>
            <a:schemeClr val="bg1">
              <a:lumMod val="95000"/>
            </a:schemeClr>
          </a:solidFill>
          <a:ln w="19050">
            <a:noFill/>
          </a:ln>
        </p:spPr>
        <p:txBody>
          <a:bodyPr anchor="ctr"/>
          <a:lstStyle>
            <a:lvl1pPr marL="0" indent="0" algn="ctr">
              <a:lnSpc>
                <a:spcPct val="100000"/>
              </a:lnSpc>
              <a:buNone/>
              <a:defRPr sz="1400">
                <a:solidFill>
                  <a:schemeClr val="tx1">
                    <a:lumMod val="75000"/>
                    <a:lumOff val="25000"/>
                  </a:schemeClr>
                </a:solidFill>
              </a:defRPr>
            </a:lvl1pPr>
          </a:lstStyle>
          <a:p>
            <a:r>
              <a:rPr lang="en-US" altLang="ko-KR" dirty="0"/>
              <a:t>Place Your Picture Here</a:t>
            </a:r>
            <a:endParaRPr lang="ko-KR" altLang="en-US" dirty="0"/>
          </a:p>
        </p:txBody>
      </p:sp>
      <p:sp>
        <p:nvSpPr>
          <p:cNvPr id="4" name="Text Placeholder 9">
            <a:extLst>
              <a:ext uri="{FF2B5EF4-FFF2-40B4-BE49-F238E27FC236}">
                <a16:creationId xmlns:a16="http://schemas.microsoft.com/office/drawing/2014/main" xmlns="" id="{E1D1BAC9-87E3-4013-9B1F-E30C9975972B}"/>
              </a:ext>
            </a:extLst>
          </p:cNvPr>
          <p:cNvSpPr>
            <a:spLocks noGrp="1"/>
          </p:cNvSpPr>
          <p:nvPr>
            <p:ph type="body" sz="quarter" idx="10" hasCustomPrompt="1"/>
          </p:nvPr>
        </p:nvSpPr>
        <p:spPr>
          <a:xfrm>
            <a:off x="323505" y="281518"/>
            <a:ext cx="11571691" cy="840230"/>
          </a:xfrm>
          <a:prstGeom prst="rect">
            <a:avLst/>
          </a:prstGeom>
          <a:noFill/>
          <a:effectLst/>
        </p:spPr>
        <p:txBody>
          <a:bodyPr wrap="square" rtlCol="0" anchor="ctr">
            <a:spAutoFit/>
          </a:bodyPr>
          <a:lstStyle>
            <a:lvl1pPr marL="0" indent="0" algn="ctr">
              <a:buFontTx/>
              <a:buNone/>
              <a:defRPr lang="en-US" altLang="ko-KR" sz="5400" dirty="0">
                <a:solidFill>
                  <a:schemeClr val="tx1"/>
                </a:solidFill>
                <a:effectLst/>
                <a:latin typeface="+mj-lt"/>
              </a:defRPr>
            </a:lvl1pPr>
          </a:lstStyle>
          <a:p>
            <a:pPr marL="0" lvl="0"/>
            <a:r>
              <a:rPr lang="en-US" altLang="ko-KR" dirty="0"/>
              <a:t>BASIC LAYOUT</a:t>
            </a:r>
          </a:p>
        </p:txBody>
      </p:sp>
      <p:sp>
        <p:nvSpPr>
          <p:cNvPr id="5" name="Rectangle 4">
            <a:extLst>
              <a:ext uri="{FF2B5EF4-FFF2-40B4-BE49-F238E27FC236}">
                <a16:creationId xmlns:a16="http://schemas.microsoft.com/office/drawing/2014/main" xmlns="" id="{4E158A2E-319E-43F9-924B-978E7E68AC46}"/>
              </a:ext>
            </a:extLst>
          </p:cNvPr>
          <p:cNvSpPr/>
          <p:nvPr userDrawn="1"/>
        </p:nvSpPr>
        <p:spPr>
          <a:xfrm flipV="1">
            <a:off x="0" y="678811"/>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Rectangle 5">
            <a:extLst>
              <a:ext uri="{FF2B5EF4-FFF2-40B4-BE49-F238E27FC236}">
                <a16:creationId xmlns:a16="http://schemas.microsoft.com/office/drawing/2014/main" xmlns="" id="{15319C06-9F87-41DD-B6FC-542D54A35E45}"/>
              </a:ext>
            </a:extLst>
          </p:cNvPr>
          <p:cNvSpPr/>
          <p:nvPr userDrawn="1"/>
        </p:nvSpPr>
        <p:spPr>
          <a:xfrm flipV="1">
            <a:off x="8838049" y="678811"/>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그림 개체 틀 2">
            <a:extLst>
              <a:ext uri="{FF2B5EF4-FFF2-40B4-BE49-F238E27FC236}">
                <a16:creationId xmlns:a16="http://schemas.microsoft.com/office/drawing/2014/main" xmlns="" id="{D1D6708B-5253-4869-88B6-F1D316D4A526}"/>
              </a:ext>
            </a:extLst>
          </p:cNvPr>
          <p:cNvSpPr>
            <a:spLocks noGrp="1"/>
          </p:cNvSpPr>
          <p:nvPr>
            <p:ph type="pic" sz="quarter" idx="16" hasCustomPrompt="1"/>
          </p:nvPr>
        </p:nvSpPr>
        <p:spPr>
          <a:xfrm>
            <a:off x="7412065" y="1519004"/>
            <a:ext cx="1828562" cy="164592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defRPr>
            </a:lvl1pPr>
          </a:lstStyle>
          <a:p>
            <a:r>
              <a:rPr lang="en-US" altLang="ko-KR" dirty="0"/>
              <a:t>Place Your Picture Here</a:t>
            </a:r>
            <a:endParaRPr lang="ko-KR" altLang="en-US" dirty="0"/>
          </a:p>
        </p:txBody>
      </p:sp>
      <p:sp>
        <p:nvSpPr>
          <p:cNvPr id="9" name="그림 개체 틀 2">
            <a:extLst>
              <a:ext uri="{FF2B5EF4-FFF2-40B4-BE49-F238E27FC236}">
                <a16:creationId xmlns:a16="http://schemas.microsoft.com/office/drawing/2014/main" xmlns="" id="{33DC07FA-C2D8-42C5-A6E4-3CAAF06463FF}"/>
              </a:ext>
            </a:extLst>
          </p:cNvPr>
          <p:cNvSpPr>
            <a:spLocks noGrp="1"/>
          </p:cNvSpPr>
          <p:nvPr>
            <p:ph type="pic" sz="quarter" idx="17" hasCustomPrompt="1"/>
          </p:nvPr>
        </p:nvSpPr>
        <p:spPr>
          <a:xfrm>
            <a:off x="9682838" y="1519004"/>
            <a:ext cx="1828562" cy="164592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defRPr>
            </a:lvl1pPr>
          </a:lstStyle>
          <a:p>
            <a:r>
              <a:rPr lang="en-US" altLang="ko-KR" dirty="0"/>
              <a:t>Place Your Picture Here</a:t>
            </a:r>
            <a:endParaRPr lang="ko-KR" altLang="en-US" dirty="0"/>
          </a:p>
        </p:txBody>
      </p:sp>
      <p:sp>
        <p:nvSpPr>
          <p:cNvPr id="19" name="그림 개체 틀 2">
            <a:extLst>
              <a:ext uri="{FF2B5EF4-FFF2-40B4-BE49-F238E27FC236}">
                <a16:creationId xmlns:a16="http://schemas.microsoft.com/office/drawing/2014/main" xmlns="" id="{F29E2618-8F1A-4CF1-AC17-6F453AE084A0}"/>
              </a:ext>
            </a:extLst>
          </p:cNvPr>
          <p:cNvSpPr>
            <a:spLocks noGrp="1"/>
          </p:cNvSpPr>
          <p:nvPr>
            <p:ph type="pic" sz="quarter" idx="18" hasCustomPrompt="1"/>
          </p:nvPr>
        </p:nvSpPr>
        <p:spPr>
          <a:xfrm>
            <a:off x="7412065" y="3977032"/>
            <a:ext cx="1828562" cy="164592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defRPr>
            </a:lvl1pPr>
          </a:lstStyle>
          <a:p>
            <a:r>
              <a:rPr lang="en-US" altLang="ko-KR" dirty="0"/>
              <a:t>Place Your Picture Here</a:t>
            </a:r>
            <a:endParaRPr lang="ko-KR" altLang="en-US" dirty="0"/>
          </a:p>
        </p:txBody>
      </p:sp>
      <p:sp>
        <p:nvSpPr>
          <p:cNvPr id="20" name="그림 개체 틀 2">
            <a:extLst>
              <a:ext uri="{FF2B5EF4-FFF2-40B4-BE49-F238E27FC236}">
                <a16:creationId xmlns:a16="http://schemas.microsoft.com/office/drawing/2014/main" xmlns="" id="{00DB524C-2F49-449A-9DF1-2CB4D648BC01}"/>
              </a:ext>
            </a:extLst>
          </p:cNvPr>
          <p:cNvSpPr>
            <a:spLocks noGrp="1"/>
          </p:cNvSpPr>
          <p:nvPr>
            <p:ph type="pic" sz="quarter" idx="19" hasCustomPrompt="1"/>
          </p:nvPr>
        </p:nvSpPr>
        <p:spPr>
          <a:xfrm>
            <a:off x="9682838" y="3977032"/>
            <a:ext cx="1828562" cy="164592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xmlns="" val="1632920270"/>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10_Contents slide layout">
    <p:bg>
      <p:bgPr>
        <a:solidFill>
          <a:schemeClr val="bg1"/>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7ECC38DC-7C09-43D7-B6AA-DFAE27AC9FC5}"/>
              </a:ext>
            </a:extLst>
          </p:cNvPr>
          <p:cNvSpPr>
            <a:spLocks noGrp="1"/>
          </p:cNvSpPr>
          <p:nvPr>
            <p:ph type="pic" idx="14" hasCustomPrompt="1"/>
          </p:nvPr>
        </p:nvSpPr>
        <p:spPr>
          <a:xfrm>
            <a:off x="211507" y="216000"/>
            <a:ext cx="5228263" cy="6426000"/>
          </a:xfrm>
          <a:prstGeom prst="rect">
            <a:avLst/>
          </a:prstGeom>
          <a:solidFill>
            <a:schemeClr val="bg1">
              <a:lumMod val="95000"/>
            </a:schemeClr>
          </a:solidFill>
        </p:spPr>
        <p:txBody>
          <a:bodyPr anchor="ctr"/>
          <a:lstStyle>
            <a:lvl1pPr marL="0" indent="0" algn="ctr">
              <a:buNone/>
              <a:defRPr sz="16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Place Your Picture Here And Send To Back</a:t>
            </a:r>
            <a:endParaRPr lang="ko-KR" altLang="en-US" dirty="0"/>
          </a:p>
        </p:txBody>
      </p:sp>
      <p:sp>
        <p:nvSpPr>
          <p:cNvPr id="4" name="직사각형 1">
            <a:extLst>
              <a:ext uri="{FF2B5EF4-FFF2-40B4-BE49-F238E27FC236}">
                <a16:creationId xmlns:a16="http://schemas.microsoft.com/office/drawing/2014/main" xmlns="" id="{D5381E01-8890-4BA8-920F-405E883DB473}"/>
              </a:ext>
            </a:extLst>
          </p:cNvPr>
          <p:cNvSpPr/>
          <p:nvPr userDrawn="1"/>
        </p:nvSpPr>
        <p:spPr>
          <a:xfrm>
            <a:off x="0" y="0"/>
            <a:ext cx="21597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5" name="직사각형 9">
            <a:extLst>
              <a:ext uri="{FF2B5EF4-FFF2-40B4-BE49-F238E27FC236}">
                <a16:creationId xmlns:a16="http://schemas.microsoft.com/office/drawing/2014/main" xmlns="" id="{A011E629-5956-4B8B-8C73-FC1E8E5C6D75}"/>
              </a:ext>
            </a:extLst>
          </p:cNvPr>
          <p:cNvSpPr/>
          <p:nvPr userDrawn="1"/>
        </p:nvSpPr>
        <p:spPr>
          <a:xfrm>
            <a:off x="11974441" y="0"/>
            <a:ext cx="21597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직사각형 10">
            <a:extLst>
              <a:ext uri="{FF2B5EF4-FFF2-40B4-BE49-F238E27FC236}">
                <a16:creationId xmlns:a16="http://schemas.microsoft.com/office/drawing/2014/main" xmlns="" id="{6C56FF6C-DAB3-4ACF-965B-633A39A71A58}"/>
              </a:ext>
            </a:extLst>
          </p:cNvPr>
          <p:cNvSpPr/>
          <p:nvPr userDrawn="1"/>
        </p:nvSpPr>
        <p:spPr>
          <a:xfrm>
            <a:off x="18" y="0"/>
            <a:ext cx="12190413" cy="216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7" name="직사각형 11">
            <a:extLst>
              <a:ext uri="{FF2B5EF4-FFF2-40B4-BE49-F238E27FC236}">
                <a16:creationId xmlns:a16="http://schemas.microsoft.com/office/drawing/2014/main" xmlns="" id="{A0563DA1-A3F7-4026-A38F-A3CB17C918E9}"/>
              </a:ext>
            </a:extLst>
          </p:cNvPr>
          <p:cNvSpPr/>
          <p:nvPr userDrawn="1"/>
        </p:nvSpPr>
        <p:spPr>
          <a:xfrm>
            <a:off x="18" y="6642000"/>
            <a:ext cx="12190413" cy="216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xmlns="" val="1592354034"/>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11_Contents slide layout">
    <p:bg>
      <p:bgPr>
        <a:solidFill>
          <a:schemeClr val="bg1"/>
        </a:solidFill>
        <a:effectLst/>
      </p:bgPr>
    </p:bg>
    <p:spTree>
      <p:nvGrpSpPr>
        <p:cNvPr id="1" name=""/>
        <p:cNvGrpSpPr/>
        <p:nvPr/>
      </p:nvGrpSpPr>
      <p:grpSpPr>
        <a:xfrm>
          <a:off x="0" y="0"/>
          <a:ext cx="0" cy="0"/>
          <a:chOff x="0" y="0"/>
          <a:chExt cx="0" cy="0"/>
        </a:xfrm>
      </p:grpSpPr>
      <p:sp>
        <p:nvSpPr>
          <p:cNvPr id="3" name="Picture Placeholder 13">
            <a:extLst>
              <a:ext uri="{FF2B5EF4-FFF2-40B4-BE49-F238E27FC236}">
                <a16:creationId xmlns:a16="http://schemas.microsoft.com/office/drawing/2014/main" xmlns="" id="{5BDD6C17-436D-4F52-8ED5-560A16C20794}"/>
              </a:ext>
            </a:extLst>
          </p:cNvPr>
          <p:cNvSpPr>
            <a:spLocks noGrp="1"/>
          </p:cNvSpPr>
          <p:nvPr>
            <p:ph type="pic" sz="quarter" idx="10" hasCustomPrompt="1"/>
          </p:nvPr>
        </p:nvSpPr>
        <p:spPr>
          <a:xfrm>
            <a:off x="1" y="-7117"/>
            <a:ext cx="8882606" cy="6874169"/>
          </a:xfrm>
          <a:custGeom>
            <a:avLst/>
            <a:gdLst>
              <a:gd name="connsiteX0" fmla="*/ 0 w 4176532"/>
              <a:gd name="connsiteY0" fmla="*/ 6867763 h 6867763"/>
              <a:gd name="connsiteX1" fmla="*/ 1367981 w 4176532"/>
              <a:gd name="connsiteY1" fmla="*/ 0 h 6867763"/>
              <a:gd name="connsiteX2" fmla="*/ 4176532 w 4176532"/>
              <a:gd name="connsiteY2" fmla="*/ 0 h 6867763"/>
              <a:gd name="connsiteX3" fmla="*/ 2808551 w 4176532"/>
              <a:gd name="connsiteY3" fmla="*/ 6867763 h 6867763"/>
              <a:gd name="connsiteX4" fmla="*/ 0 w 4176532"/>
              <a:gd name="connsiteY4" fmla="*/ 6867763 h 6867763"/>
              <a:gd name="connsiteX0" fmla="*/ 0 w 4909957"/>
              <a:gd name="connsiteY0" fmla="*/ 6867763 h 6867763"/>
              <a:gd name="connsiteX1" fmla="*/ 1367981 w 4909957"/>
              <a:gd name="connsiteY1" fmla="*/ 0 h 6867763"/>
              <a:gd name="connsiteX2" fmla="*/ 4909957 w 4909957"/>
              <a:gd name="connsiteY2" fmla="*/ 0 h 6867763"/>
              <a:gd name="connsiteX3" fmla="*/ 2808551 w 4909957"/>
              <a:gd name="connsiteY3" fmla="*/ 6867763 h 6867763"/>
              <a:gd name="connsiteX4" fmla="*/ 0 w 4909957"/>
              <a:gd name="connsiteY4" fmla="*/ 6867763 h 6867763"/>
              <a:gd name="connsiteX0" fmla="*/ 0 w 4909957"/>
              <a:gd name="connsiteY0" fmla="*/ 6877288 h 6877288"/>
              <a:gd name="connsiteX1" fmla="*/ 2110931 w 4909957"/>
              <a:gd name="connsiteY1" fmla="*/ 0 h 6877288"/>
              <a:gd name="connsiteX2" fmla="*/ 4909957 w 4909957"/>
              <a:gd name="connsiteY2" fmla="*/ 9525 h 6877288"/>
              <a:gd name="connsiteX3" fmla="*/ 2808551 w 4909957"/>
              <a:gd name="connsiteY3" fmla="*/ 6877288 h 6877288"/>
              <a:gd name="connsiteX4" fmla="*/ 0 w 4909957"/>
              <a:gd name="connsiteY4" fmla="*/ 6877288 h 6877288"/>
              <a:gd name="connsiteX0" fmla="*/ 0 w 5557657"/>
              <a:gd name="connsiteY0" fmla="*/ 6877288 h 6877288"/>
              <a:gd name="connsiteX1" fmla="*/ 2110931 w 5557657"/>
              <a:gd name="connsiteY1" fmla="*/ 0 h 6877288"/>
              <a:gd name="connsiteX2" fmla="*/ 5557657 w 5557657"/>
              <a:gd name="connsiteY2" fmla="*/ 0 h 6877288"/>
              <a:gd name="connsiteX3" fmla="*/ 2808551 w 5557657"/>
              <a:gd name="connsiteY3" fmla="*/ 6877288 h 6877288"/>
              <a:gd name="connsiteX4" fmla="*/ 0 w 5557657"/>
              <a:gd name="connsiteY4" fmla="*/ 6877288 h 6877288"/>
              <a:gd name="connsiteX0" fmla="*/ 0 w 5557657"/>
              <a:gd name="connsiteY0" fmla="*/ 6877288 h 6877288"/>
              <a:gd name="connsiteX1" fmla="*/ 2815781 w 5557657"/>
              <a:gd name="connsiteY1" fmla="*/ 0 h 6877288"/>
              <a:gd name="connsiteX2" fmla="*/ 5557657 w 5557657"/>
              <a:gd name="connsiteY2" fmla="*/ 0 h 6877288"/>
              <a:gd name="connsiteX3" fmla="*/ 2808551 w 5557657"/>
              <a:gd name="connsiteY3" fmla="*/ 6877288 h 6877288"/>
              <a:gd name="connsiteX4" fmla="*/ 0 w 5557657"/>
              <a:gd name="connsiteY4" fmla="*/ 6877288 h 6877288"/>
              <a:gd name="connsiteX0" fmla="*/ 0 w 5557657"/>
              <a:gd name="connsiteY0" fmla="*/ 6877288 h 6877288"/>
              <a:gd name="connsiteX1" fmla="*/ 2815781 w 5557657"/>
              <a:gd name="connsiteY1" fmla="*/ 0 h 6877288"/>
              <a:gd name="connsiteX2" fmla="*/ 5557657 w 5557657"/>
              <a:gd name="connsiteY2" fmla="*/ 0 h 6877288"/>
              <a:gd name="connsiteX3" fmla="*/ 3888051 w 5557657"/>
              <a:gd name="connsiteY3" fmla="*/ 6877288 h 6877288"/>
              <a:gd name="connsiteX4" fmla="*/ 0 w 5557657"/>
              <a:gd name="connsiteY4" fmla="*/ 6877288 h 6877288"/>
              <a:gd name="connsiteX0" fmla="*/ 0 w 6433957"/>
              <a:gd name="connsiteY0" fmla="*/ 6877288 h 6877288"/>
              <a:gd name="connsiteX1" fmla="*/ 2815781 w 6433957"/>
              <a:gd name="connsiteY1" fmla="*/ 0 h 6877288"/>
              <a:gd name="connsiteX2" fmla="*/ 6433957 w 6433957"/>
              <a:gd name="connsiteY2" fmla="*/ 0 h 6877288"/>
              <a:gd name="connsiteX3" fmla="*/ 3888051 w 6433957"/>
              <a:gd name="connsiteY3" fmla="*/ 6877288 h 6877288"/>
              <a:gd name="connsiteX4" fmla="*/ 0 w 6433957"/>
              <a:gd name="connsiteY4" fmla="*/ 6877288 h 6877288"/>
              <a:gd name="connsiteX0" fmla="*/ 0 w 6484757"/>
              <a:gd name="connsiteY0" fmla="*/ 6877288 h 6877288"/>
              <a:gd name="connsiteX1" fmla="*/ 2815781 w 6484757"/>
              <a:gd name="connsiteY1" fmla="*/ 0 h 6877288"/>
              <a:gd name="connsiteX2" fmla="*/ 6484757 w 6484757"/>
              <a:gd name="connsiteY2" fmla="*/ 0 h 6877288"/>
              <a:gd name="connsiteX3" fmla="*/ 3888051 w 6484757"/>
              <a:gd name="connsiteY3" fmla="*/ 6877288 h 6877288"/>
              <a:gd name="connsiteX4" fmla="*/ 0 w 6484757"/>
              <a:gd name="connsiteY4" fmla="*/ 6877288 h 6877288"/>
              <a:gd name="connsiteX0" fmla="*/ 0 w 6484757"/>
              <a:gd name="connsiteY0" fmla="*/ 6877288 h 6877288"/>
              <a:gd name="connsiteX1" fmla="*/ 2815781 w 6484757"/>
              <a:gd name="connsiteY1" fmla="*/ 0 h 6877288"/>
              <a:gd name="connsiteX2" fmla="*/ 6484757 w 6484757"/>
              <a:gd name="connsiteY2" fmla="*/ 0 h 6877288"/>
              <a:gd name="connsiteX3" fmla="*/ 3888051 w 6484757"/>
              <a:gd name="connsiteY3" fmla="*/ 6877288 h 6877288"/>
              <a:gd name="connsiteX4" fmla="*/ 790606 w 6484757"/>
              <a:gd name="connsiteY4" fmla="*/ 6877288 h 6877288"/>
              <a:gd name="connsiteX5" fmla="*/ 0 w 6484757"/>
              <a:gd name="connsiteY5" fmla="*/ 6877288 h 6877288"/>
              <a:gd name="connsiteX0" fmla="*/ 0 w 5717727"/>
              <a:gd name="connsiteY0" fmla="*/ 5004406 h 6877288"/>
              <a:gd name="connsiteX1" fmla="*/ 2048751 w 5717727"/>
              <a:gd name="connsiteY1" fmla="*/ 0 h 6877288"/>
              <a:gd name="connsiteX2" fmla="*/ 5717727 w 5717727"/>
              <a:gd name="connsiteY2" fmla="*/ 0 h 6877288"/>
              <a:gd name="connsiteX3" fmla="*/ 3121021 w 5717727"/>
              <a:gd name="connsiteY3" fmla="*/ 6877288 h 6877288"/>
              <a:gd name="connsiteX4" fmla="*/ 23576 w 5717727"/>
              <a:gd name="connsiteY4" fmla="*/ 6877288 h 6877288"/>
              <a:gd name="connsiteX5" fmla="*/ 0 w 5717727"/>
              <a:gd name="connsiteY5" fmla="*/ 5004406 h 6877288"/>
              <a:gd name="connsiteX0" fmla="*/ 0 w 5717727"/>
              <a:gd name="connsiteY0" fmla="*/ 5004406 h 6877288"/>
              <a:gd name="connsiteX1" fmla="*/ 2048751 w 5717727"/>
              <a:gd name="connsiteY1" fmla="*/ 0 h 6877288"/>
              <a:gd name="connsiteX2" fmla="*/ 5717727 w 5717727"/>
              <a:gd name="connsiteY2" fmla="*/ 0 h 6877288"/>
              <a:gd name="connsiteX3" fmla="*/ 3121021 w 5717727"/>
              <a:gd name="connsiteY3" fmla="*/ 6877288 h 6877288"/>
              <a:gd name="connsiteX4" fmla="*/ 11002 w 5717727"/>
              <a:gd name="connsiteY4" fmla="*/ 6877288 h 6877288"/>
              <a:gd name="connsiteX5" fmla="*/ 0 w 5717727"/>
              <a:gd name="connsiteY5" fmla="*/ 5004406 h 6877288"/>
              <a:gd name="connsiteX0" fmla="*/ 2477 w 5707630"/>
              <a:gd name="connsiteY0" fmla="*/ 3959669 h 6877288"/>
              <a:gd name="connsiteX1" fmla="*/ 2038654 w 5707630"/>
              <a:gd name="connsiteY1" fmla="*/ 0 h 6877288"/>
              <a:gd name="connsiteX2" fmla="*/ 5707630 w 5707630"/>
              <a:gd name="connsiteY2" fmla="*/ 0 h 6877288"/>
              <a:gd name="connsiteX3" fmla="*/ 3110924 w 5707630"/>
              <a:gd name="connsiteY3" fmla="*/ 6877288 h 6877288"/>
              <a:gd name="connsiteX4" fmla="*/ 905 w 5707630"/>
              <a:gd name="connsiteY4" fmla="*/ 6877288 h 6877288"/>
              <a:gd name="connsiteX5" fmla="*/ 2477 w 5707630"/>
              <a:gd name="connsiteY5" fmla="*/ 3959669 h 6877288"/>
              <a:gd name="connsiteX0" fmla="*/ 2477 w 5707630"/>
              <a:gd name="connsiteY0" fmla="*/ 3959669 h 6877288"/>
              <a:gd name="connsiteX1" fmla="*/ 2038654 w 5707630"/>
              <a:gd name="connsiteY1" fmla="*/ 0 h 6877288"/>
              <a:gd name="connsiteX2" fmla="*/ 5707630 w 5707630"/>
              <a:gd name="connsiteY2" fmla="*/ 0 h 6877288"/>
              <a:gd name="connsiteX3" fmla="*/ 2670825 w 5707630"/>
              <a:gd name="connsiteY3" fmla="*/ 6877288 h 6877288"/>
              <a:gd name="connsiteX4" fmla="*/ 905 w 5707630"/>
              <a:gd name="connsiteY4" fmla="*/ 6877288 h 6877288"/>
              <a:gd name="connsiteX5" fmla="*/ 2477 w 5707630"/>
              <a:gd name="connsiteY5" fmla="*/ 3959669 h 6877288"/>
              <a:gd name="connsiteX0" fmla="*/ 2477 w 5707630"/>
              <a:gd name="connsiteY0" fmla="*/ 3959669 h 6877288"/>
              <a:gd name="connsiteX1" fmla="*/ 2038654 w 5707630"/>
              <a:gd name="connsiteY1" fmla="*/ 0 h 6877288"/>
              <a:gd name="connsiteX2" fmla="*/ 5707630 w 5707630"/>
              <a:gd name="connsiteY2" fmla="*/ 0 h 6877288"/>
              <a:gd name="connsiteX3" fmla="*/ 2507360 w 5707630"/>
              <a:gd name="connsiteY3" fmla="*/ 6877288 h 6877288"/>
              <a:gd name="connsiteX4" fmla="*/ 905 w 5707630"/>
              <a:gd name="connsiteY4" fmla="*/ 6877288 h 6877288"/>
              <a:gd name="connsiteX5" fmla="*/ 2477 w 5707630"/>
              <a:gd name="connsiteY5" fmla="*/ 3959669 h 6877288"/>
              <a:gd name="connsiteX0" fmla="*/ 2477 w 5707630"/>
              <a:gd name="connsiteY0" fmla="*/ 3794040 h 6877288"/>
              <a:gd name="connsiteX1" fmla="*/ 2038654 w 5707630"/>
              <a:gd name="connsiteY1" fmla="*/ 0 h 6877288"/>
              <a:gd name="connsiteX2" fmla="*/ 5707630 w 5707630"/>
              <a:gd name="connsiteY2" fmla="*/ 0 h 6877288"/>
              <a:gd name="connsiteX3" fmla="*/ 2507360 w 5707630"/>
              <a:gd name="connsiteY3" fmla="*/ 6877288 h 6877288"/>
              <a:gd name="connsiteX4" fmla="*/ 905 w 5707630"/>
              <a:gd name="connsiteY4" fmla="*/ 6877288 h 6877288"/>
              <a:gd name="connsiteX5" fmla="*/ 2477 w 5707630"/>
              <a:gd name="connsiteY5" fmla="*/ 3794040 h 6877288"/>
              <a:gd name="connsiteX0" fmla="*/ 2477 w 5707630"/>
              <a:gd name="connsiteY0" fmla="*/ 3794040 h 6890029"/>
              <a:gd name="connsiteX1" fmla="*/ 2038654 w 5707630"/>
              <a:gd name="connsiteY1" fmla="*/ 0 h 6890029"/>
              <a:gd name="connsiteX2" fmla="*/ 5707630 w 5707630"/>
              <a:gd name="connsiteY2" fmla="*/ 0 h 6890029"/>
              <a:gd name="connsiteX3" fmla="*/ 2771419 w 5707630"/>
              <a:gd name="connsiteY3" fmla="*/ 6890029 h 6890029"/>
              <a:gd name="connsiteX4" fmla="*/ 905 w 5707630"/>
              <a:gd name="connsiteY4" fmla="*/ 6877288 h 6890029"/>
              <a:gd name="connsiteX5" fmla="*/ 2477 w 5707630"/>
              <a:gd name="connsiteY5" fmla="*/ 3794040 h 6890029"/>
              <a:gd name="connsiteX0" fmla="*/ 2477 w 6675848"/>
              <a:gd name="connsiteY0" fmla="*/ 3806781 h 6902770"/>
              <a:gd name="connsiteX1" fmla="*/ 2038654 w 6675848"/>
              <a:gd name="connsiteY1" fmla="*/ 12741 h 6902770"/>
              <a:gd name="connsiteX2" fmla="*/ 6675848 w 6675848"/>
              <a:gd name="connsiteY2" fmla="*/ 0 h 6902770"/>
              <a:gd name="connsiteX3" fmla="*/ 2771419 w 6675848"/>
              <a:gd name="connsiteY3" fmla="*/ 6902770 h 6902770"/>
              <a:gd name="connsiteX4" fmla="*/ 905 w 6675848"/>
              <a:gd name="connsiteY4" fmla="*/ 6890029 h 6902770"/>
              <a:gd name="connsiteX5" fmla="*/ 2477 w 6675848"/>
              <a:gd name="connsiteY5" fmla="*/ 3806781 h 6902770"/>
              <a:gd name="connsiteX0" fmla="*/ 2477 w 6675848"/>
              <a:gd name="connsiteY0" fmla="*/ 3806781 h 6902770"/>
              <a:gd name="connsiteX1" fmla="*/ 2038654 w 6675848"/>
              <a:gd name="connsiteY1" fmla="*/ 12741 h 6902770"/>
              <a:gd name="connsiteX2" fmla="*/ 6675848 w 6675848"/>
              <a:gd name="connsiteY2" fmla="*/ 0 h 6902770"/>
              <a:gd name="connsiteX3" fmla="*/ 2821717 w 6675848"/>
              <a:gd name="connsiteY3" fmla="*/ 6902770 h 6902770"/>
              <a:gd name="connsiteX4" fmla="*/ 905 w 6675848"/>
              <a:gd name="connsiteY4" fmla="*/ 6890029 h 6902770"/>
              <a:gd name="connsiteX5" fmla="*/ 2477 w 6675848"/>
              <a:gd name="connsiteY5" fmla="*/ 3806781 h 6902770"/>
              <a:gd name="connsiteX0" fmla="*/ 2477 w 6675848"/>
              <a:gd name="connsiteY0" fmla="*/ 3806781 h 6902770"/>
              <a:gd name="connsiteX1" fmla="*/ 2038654 w 6675848"/>
              <a:gd name="connsiteY1" fmla="*/ 12741 h 6902770"/>
              <a:gd name="connsiteX2" fmla="*/ 6675848 w 6675848"/>
              <a:gd name="connsiteY2" fmla="*/ 0 h 6902770"/>
              <a:gd name="connsiteX3" fmla="*/ 2809143 w 6675848"/>
              <a:gd name="connsiteY3" fmla="*/ 6902770 h 6902770"/>
              <a:gd name="connsiteX4" fmla="*/ 905 w 6675848"/>
              <a:gd name="connsiteY4" fmla="*/ 6890029 h 6902770"/>
              <a:gd name="connsiteX5" fmla="*/ 2477 w 6675848"/>
              <a:gd name="connsiteY5" fmla="*/ 3806781 h 6902770"/>
              <a:gd name="connsiteX0" fmla="*/ 2477 w 6675848"/>
              <a:gd name="connsiteY0" fmla="*/ 3806781 h 6890029"/>
              <a:gd name="connsiteX1" fmla="*/ 2038654 w 6675848"/>
              <a:gd name="connsiteY1" fmla="*/ 12741 h 6890029"/>
              <a:gd name="connsiteX2" fmla="*/ 6675848 w 6675848"/>
              <a:gd name="connsiteY2" fmla="*/ 0 h 6890029"/>
              <a:gd name="connsiteX3" fmla="*/ 2809143 w 6675848"/>
              <a:gd name="connsiteY3" fmla="*/ 6813585 h 6890029"/>
              <a:gd name="connsiteX4" fmla="*/ 905 w 6675848"/>
              <a:gd name="connsiteY4" fmla="*/ 6890029 h 6890029"/>
              <a:gd name="connsiteX5" fmla="*/ 2477 w 6675848"/>
              <a:gd name="connsiteY5" fmla="*/ 3806781 h 6890029"/>
              <a:gd name="connsiteX0" fmla="*/ 2477 w 6675848"/>
              <a:gd name="connsiteY0" fmla="*/ 3806781 h 6890030"/>
              <a:gd name="connsiteX1" fmla="*/ 2038654 w 6675848"/>
              <a:gd name="connsiteY1" fmla="*/ 12741 h 6890030"/>
              <a:gd name="connsiteX2" fmla="*/ 6675848 w 6675848"/>
              <a:gd name="connsiteY2" fmla="*/ 0 h 6890030"/>
              <a:gd name="connsiteX3" fmla="*/ 2809143 w 6675848"/>
              <a:gd name="connsiteY3" fmla="*/ 6890030 h 6890030"/>
              <a:gd name="connsiteX4" fmla="*/ 905 w 6675848"/>
              <a:gd name="connsiteY4" fmla="*/ 6890029 h 6890030"/>
              <a:gd name="connsiteX5" fmla="*/ 2477 w 6675848"/>
              <a:gd name="connsiteY5" fmla="*/ 3806781 h 6890030"/>
              <a:gd name="connsiteX0" fmla="*/ 2477 w 6675848"/>
              <a:gd name="connsiteY0" fmla="*/ 3794040 h 6877289"/>
              <a:gd name="connsiteX1" fmla="*/ 2038654 w 6675848"/>
              <a:gd name="connsiteY1" fmla="*/ 0 h 6877289"/>
              <a:gd name="connsiteX2" fmla="*/ 6675848 w 6675848"/>
              <a:gd name="connsiteY2" fmla="*/ 0 h 6877289"/>
              <a:gd name="connsiteX3" fmla="*/ 2809143 w 6675848"/>
              <a:gd name="connsiteY3" fmla="*/ 6877289 h 6877289"/>
              <a:gd name="connsiteX4" fmla="*/ 905 w 6675848"/>
              <a:gd name="connsiteY4" fmla="*/ 6877288 h 6877289"/>
              <a:gd name="connsiteX5" fmla="*/ 2477 w 6675848"/>
              <a:gd name="connsiteY5" fmla="*/ 3794040 h 6877289"/>
              <a:gd name="connsiteX0" fmla="*/ 2477 w 6472145"/>
              <a:gd name="connsiteY0" fmla="*/ 3794040 h 6877289"/>
              <a:gd name="connsiteX1" fmla="*/ 2038654 w 6472145"/>
              <a:gd name="connsiteY1" fmla="*/ 0 h 6877289"/>
              <a:gd name="connsiteX2" fmla="*/ 6472145 w 6472145"/>
              <a:gd name="connsiteY2" fmla="*/ 16678 h 6877289"/>
              <a:gd name="connsiteX3" fmla="*/ 2809143 w 6472145"/>
              <a:gd name="connsiteY3" fmla="*/ 6877289 h 6877289"/>
              <a:gd name="connsiteX4" fmla="*/ 905 w 6472145"/>
              <a:gd name="connsiteY4" fmla="*/ 6877288 h 6877289"/>
              <a:gd name="connsiteX5" fmla="*/ 2477 w 6472145"/>
              <a:gd name="connsiteY5" fmla="*/ 3794040 h 6877289"/>
              <a:gd name="connsiteX0" fmla="*/ 2477 w 6465972"/>
              <a:gd name="connsiteY0" fmla="*/ 3794040 h 6877289"/>
              <a:gd name="connsiteX1" fmla="*/ 2038654 w 6465972"/>
              <a:gd name="connsiteY1" fmla="*/ 0 h 6877289"/>
              <a:gd name="connsiteX2" fmla="*/ 6465972 w 6465972"/>
              <a:gd name="connsiteY2" fmla="*/ 8340 h 6877289"/>
              <a:gd name="connsiteX3" fmla="*/ 2809143 w 6465972"/>
              <a:gd name="connsiteY3" fmla="*/ 6877289 h 6877289"/>
              <a:gd name="connsiteX4" fmla="*/ 905 w 6465972"/>
              <a:gd name="connsiteY4" fmla="*/ 6877288 h 6877289"/>
              <a:gd name="connsiteX5" fmla="*/ 2477 w 6465972"/>
              <a:gd name="connsiteY5" fmla="*/ 3794040 h 6877289"/>
              <a:gd name="connsiteX0" fmla="*/ 2477 w 6465972"/>
              <a:gd name="connsiteY0" fmla="*/ 3477144 h 6877289"/>
              <a:gd name="connsiteX1" fmla="*/ 2038654 w 6465972"/>
              <a:gd name="connsiteY1" fmla="*/ 0 h 6877289"/>
              <a:gd name="connsiteX2" fmla="*/ 6465972 w 6465972"/>
              <a:gd name="connsiteY2" fmla="*/ 8340 h 6877289"/>
              <a:gd name="connsiteX3" fmla="*/ 2809143 w 6465972"/>
              <a:gd name="connsiteY3" fmla="*/ 6877289 h 6877289"/>
              <a:gd name="connsiteX4" fmla="*/ 905 w 6465972"/>
              <a:gd name="connsiteY4" fmla="*/ 6877288 h 6877289"/>
              <a:gd name="connsiteX5" fmla="*/ 2477 w 6465972"/>
              <a:gd name="connsiteY5" fmla="*/ 3477144 h 6877289"/>
              <a:gd name="connsiteX0" fmla="*/ 8325 w 6465647"/>
              <a:gd name="connsiteY0" fmla="*/ 3385411 h 6877289"/>
              <a:gd name="connsiteX1" fmla="*/ 2038329 w 6465647"/>
              <a:gd name="connsiteY1" fmla="*/ 0 h 6877289"/>
              <a:gd name="connsiteX2" fmla="*/ 6465647 w 6465647"/>
              <a:gd name="connsiteY2" fmla="*/ 8340 h 6877289"/>
              <a:gd name="connsiteX3" fmla="*/ 2808818 w 6465647"/>
              <a:gd name="connsiteY3" fmla="*/ 6877289 h 6877289"/>
              <a:gd name="connsiteX4" fmla="*/ 580 w 6465647"/>
              <a:gd name="connsiteY4" fmla="*/ 6877288 h 6877289"/>
              <a:gd name="connsiteX5" fmla="*/ 8325 w 6465647"/>
              <a:gd name="connsiteY5" fmla="*/ 3385411 h 6877289"/>
              <a:gd name="connsiteX0" fmla="*/ 0 w 6482013"/>
              <a:gd name="connsiteY0" fmla="*/ 3268661 h 6877289"/>
              <a:gd name="connsiteX1" fmla="*/ 2054695 w 6482013"/>
              <a:gd name="connsiteY1" fmla="*/ 0 h 6877289"/>
              <a:gd name="connsiteX2" fmla="*/ 6482013 w 6482013"/>
              <a:gd name="connsiteY2" fmla="*/ 8340 h 6877289"/>
              <a:gd name="connsiteX3" fmla="*/ 2825184 w 6482013"/>
              <a:gd name="connsiteY3" fmla="*/ 6877289 h 6877289"/>
              <a:gd name="connsiteX4" fmla="*/ 16946 w 6482013"/>
              <a:gd name="connsiteY4" fmla="*/ 6877288 h 6877289"/>
              <a:gd name="connsiteX5" fmla="*/ 0 w 6482013"/>
              <a:gd name="connsiteY5" fmla="*/ 3268661 h 6877289"/>
              <a:gd name="connsiteX0" fmla="*/ 0 w 6469667"/>
              <a:gd name="connsiteY0" fmla="*/ 3251983 h 6877289"/>
              <a:gd name="connsiteX1" fmla="*/ 2042349 w 6469667"/>
              <a:gd name="connsiteY1" fmla="*/ 0 h 6877289"/>
              <a:gd name="connsiteX2" fmla="*/ 6469667 w 6469667"/>
              <a:gd name="connsiteY2" fmla="*/ 8340 h 6877289"/>
              <a:gd name="connsiteX3" fmla="*/ 2812838 w 6469667"/>
              <a:gd name="connsiteY3" fmla="*/ 6877289 h 6877289"/>
              <a:gd name="connsiteX4" fmla="*/ 4600 w 6469667"/>
              <a:gd name="connsiteY4" fmla="*/ 6877288 h 6877289"/>
              <a:gd name="connsiteX5" fmla="*/ 0 w 6469667"/>
              <a:gd name="connsiteY5" fmla="*/ 3251983 h 6877289"/>
              <a:gd name="connsiteX0" fmla="*/ 0 w 6475840"/>
              <a:gd name="connsiteY0" fmla="*/ 3176929 h 6877289"/>
              <a:gd name="connsiteX1" fmla="*/ 2048522 w 6475840"/>
              <a:gd name="connsiteY1" fmla="*/ 0 h 6877289"/>
              <a:gd name="connsiteX2" fmla="*/ 6475840 w 6475840"/>
              <a:gd name="connsiteY2" fmla="*/ 8340 h 6877289"/>
              <a:gd name="connsiteX3" fmla="*/ 2819011 w 6475840"/>
              <a:gd name="connsiteY3" fmla="*/ 6877289 h 6877289"/>
              <a:gd name="connsiteX4" fmla="*/ 10773 w 6475840"/>
              <a:gd name="connsiteY4" fmla="*/ 6877288 h 6877289"/>
              <a:gd name="connsiteX5" fmla="*/ 0 w 6475840"/>
              <a:gd name="connsiteY5" fmla="*/ 3176929 h 6877289"/>
              <a:gd name="connsiteX0" fmla="*/ 0 w 6475840"/>
              <a:gd name="connsiteY0" fmla="*/ 3185268 h 6877289"/>
              <a:gd name="connsiteX1" fmla="*/ 2048522 w 6475840"/>
              <a:gd name="connsiteY1" fmla="*/ 0 h 6877289"/>
              <a:gd name="connsiteX2" fmla="*/ 6475840 w 6475840"/>
              <a:gd name="connsiteY2" fmla="*/ 8340 h 6877289"/>
              <a:gd name="connsiteX3" fmla="*/ 2819011 w 6475840"/>
              <a:gd name="connsiteY3" fmla="*/ 6877289 h 6877289"/>
              <a:gd name="connsiteX4" fmla="*/ 10773 w 6475840"/>
              <a:gd name="connsiteY4" fmla="*/ 6877288 h 6877289"/>
              <a:gd name="connsiteX5" fmla="*/ 0 w 6475840"/>
              <a:gd name="connsiteY5" fmla="*/ 3185268 h 6877289"/>
              <a:gd name="connsiteX0" fmla="*/ 0 w 6475840"/>
              <a:gd name="connsiteY0" fmla="*/ 3185268 h 6877288"/>
              <a:gd name="connsiteX1" fmla="*/ 2048522 w 6475840"/>
              <a:gd name="connsiteY1" fmla="*/ 0 h 6877288"/>
              <a:gd name="connsiteX2" fmla="*/ 6475840 w 6475840"/>
              <a:gd name="connsiteY2" fmla="*/ 8340 h 6877288"/>
              <a:gd name="connsiteX3" fmla="*/ 2745059 w 6475840"/>
              <a:gd name="connsiteY3" fmla="*/ 6868206 h 6877288"/>
              <a:gd name="connsiteX4" fmla="*/ 10773 w 6475840"/>
              <a:gd name="connsiteY4" fmla="*/ 6877288 h 6877288"/>
              <a:gd name="connsiteX5" fmla="*/ 0 w 6475840"/>
              <a:gd name="connsiteY5" fmla="*/ 3185268 h 6877288"/>
              <a:gd name="connsiteX0" fmla="*/ 0 w 6475840"/>
              <a:gd name="connsiteY0" fmla="*/ 3185268 h 6877288"/>
              <a:gd name="connsiteX1" fmla="*/ 2048522 w 6475840"/>
              <a:gd name="connsiteY1" fmla="*/ 0 h 6877288"/>
              <a:gd name="connsiteX2" fmla="*/ 6475840 w 6475840"/>
              <a:gd name="connsiteY2" fmla="*/ 8340 h 6877288"/>
              <a:gd name="connsiteX3" fmla="*/ 2724890 w 6475840"/>
              <a:gd name="connsiteY3" fmla="*/ 6868206 h 6877288"/>
              <a:gd name="connsiteX4" fmla="*/ 10773 w 6475840"/>
              <a:gd name="connsiteY4" fmla="*/ 6877288 h 6877288"/>
              <a:gd name="connsiteX5" fmla="*/ 0 w 6475840"/>
              <a:gd name="connsiteY5" fmla="*/ 3185268 h 6877288"/>
              <a:gd name="connsiteX0" fmla="*/ 0 w 6475840"/>
              <a:gd name="connsiteY0" fmla="*/ 3185268 h 6886371"/>
              <a:gd name="connsiteX1" fmla="*/ 2048522 w 6475840"/>
              <a:gd name="connsiteY1" fmla="*/ 0 h 6886371"/>
              <a:gd name="connsiteX2" fmla="*/ 6475840 w 6475840"/>
              <a:gd name="connsiteY2" fmla="*/ 8340 h 6886371"/>
              <a:gd name="connsiteX3" fmla="*/ 2718167 w 6475840"/>
              <a:gd name="connsiteY3" fmla="*/ 6886371 h 6886371"/>
              <a:gd name="connsiteX4" fmla="*/ 10773 w 6475840"/>
              <a:gd name="connsiteY4" fmla="*/ 6877288 h 6886371"/>
              <a:gd name="connsiteX5" fmla="*/ 0 w 6475840"/>
              <a:gd name="connsiteY5" fmla="*/ 3185268 h 6886371"/>
              <a:gd name="connsiteX0" fmla="*/ 0 w 6596852"/>
              <a:gd name="connsiteY0" fmla="*/ 3195093 h 6896196"/>
              <a:gd name="connsiteX1" fmla="*/ 2048522 w 6596852"/>
              <a:gd name="connsiteY1" fmla="*/ 9825 h 6896196"/>
              <a:gd name="connsiteX2" fmla="*/ 6596852 w 6596852"/>
              <a:gd name="connsiteY2" fmla="*/ 0 h 6896196"/>
              <a:gd name="connsiteX3" fmla="*/ 2718167 w 6596852"/>
              <a:gd name="connsiteY3" fmla="*/ 6896196 h 6896196"/>
              <a:gd name="connsiteX4" fmla="*/ 10773 w 6596852"/>
              <a:gd name="connsiteY4" fmla="*/ 6887113 h 6896196"/>
              <a:gd name="connsiteX5" fmla="*/ 0 w 6596852"/>
              <a:gd name="connsiteY5" fmla="*/ 3195093 h 6896196"/>
              <a:gd name="connsiteX0" fmla="*/ 0 w 6596852"/>
              <a:gd name="connsiteY0" fmla="*/ 3195093 h 6896196"/>
              <a:gd name="connsiteX1" fmla="*/ 2048522 w 6596852"/>
              <a:gd name="connsiteY1" fmla="*/ 9825 h 6896196"/>
              <a:gd name="connsiteX2" fmla="*/ 6596852 w 6596852"/>
              <a:gd name="connsiteY2" fmla="*/ 0 h 6896196"/>
              <a:gd name="connsiteX3" fmla="*/ 2684553 w 6596852"/>
              <a:gd name="connsiteY3" fmla="*/ 6896196 h 6896196"/>
              <a:gd name="connsiteX4" fmla="*/ 10773 w 6596852"/>
              <a:gd name="connsiteY4" fmla="*/ 6887113 h 6896196"/>
              <a:gd name="connsiteX5" fmla="*/ 0 w 6596852"/>
              <a:gd name="connsiteY5" fmla="*/ 3195093 h 6896196"/>
              <a:gd name="connsiteX0" fmla="*/ 0 w 6596852"/>
              <a:gd name="connsiteY0" fmla="*/ 3195093 h 6896196"/>
              <a:gd name="connsiteX1" fmla="*/ 2048522 w 6596852"/>
              <a:gd name="connsiteY1" fmla="*/ 9825 h 6896196"/>
              <a:gd name="connsiteX2" fmla="*/ 6596852 w 6596852"/>
              <a:gd name="connsiteY2" fmla="*/ 0 h 6896196"/>
              <a:gd name="connsiteX3" fmla="*/ 2630770 w 6596852"/>
              <a:gd name="connsiteY3" fmla="*/ 6896196 h 6896196"/>
              <a:gd name="connsiteX4" fmla="*/ 10773 w 6596852"/>
              <a:gd name="connsiteY4" fmla="*/ 6887113 h 6896196"/>
              <a:gd name="connsiteX5" fmla="*/ 0 w 6596852"/>
              <a:gd name="connsiteY5" fmla="*/ 3195093 h 6896196"/>
              <a:gd name="connsiteX0" fmla="*/ 0 w 6596852"/>
              <a:gd name="connsiteY0" fmla="*/ 3195093 h 6896196"/>
              <a:gd name="connsiteX1" fmla="*/ 2048522 w 6596852"/>
              <a:gd name="connsiteY1" fmla="*/ 9825 h 6896196"/>
              <a:gd name="connsiteX2" fmla="*/ 6596852 w 6596852"/>
              <a:gd name="connsiteY2" fmla="*/ 0 h 6896196"/>
              <a:gd name="connsiteX3" fmla="*/ 2630770 w 6596852"/>
              <a:gd name="connsiteY3" fmla="*/ 6896196 h 6896196"/>
              <a:gd name="connsiteX4" fmla="*/ 4306 w 6596852"/>
              <a:gd name="connsiteY4" fmla="*/ 6887113 h 6896196"/>
              <a:gd name="connsiteX5" fmla="*/ 0 w 6596852"/>
              <a:gd name="connsiteY5" fmla="*/ 3195093 h 6896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96852" h="6896196">
                <a:moveTo>
                  <a:pt x="0" y="3195093"/>
                </a:moveTo>
                <a:lnTo>
                  <a:pt x="2048522" y="9825"/>
                </a:lnTo>
                <a:lnTo>
                  <a:pt x="6596852" y="0"/>
                </a:lnTo>
                <a:lnTo>
                  <a:pt x="2630770" y="6896196"/>
                </a:lnTo>
                <a:lnTo>
                  <a:pt x="4306" y="6887113"/>
                </a:lnTo>
                <a:cubicBezTo>
                  <a:pt x="639" y="6262819"/>
                  <a:pt x="3667" y="3819387"/>
                  <a:pt x="0" y="3195093"/>
                </a:cubicBezTo>
                <a:close/>
              </a:path>
            </a:pathLst>
          </a:custGeom>
          <a:solidFill>
            <a:schemeClr val="bg1">
              <a:lumMod val="95000"/>
            </a:schemeClr>
          </a:solidFill>
        </p:spPr>
        <p:txBody>
          <a:bodyPr tIns="360000" anchor="ctr"/>
          <a:lstStyle>
            <a:lvl1pPr marL="0" indent="0" algn="ctr">
              <a:buNone/>
              <a:defRPr sz="1400">
                <a:latin typeface="+mn-lt"/>
                <a:cs typeface="Arial" pitchFamily="34" charset="0"/>
              </a:defRPr>
            </a:lvl1pPr>
          </a:lstStyle>
          <a:p>
            <a:r>
              <a:rPr lang="en-US" altLang="ko-KR" dirty="0"/>
              <a:t>Place Your Picture Here And Send To Back</a:t>
            </a:r>
            <a:endParaRPr lang="ko-KR" altLang="en-US" dirty="0"/>
          </a:p>
        </p:txBody>
      </p:sp>
    </p:spTree>
    <p:extLst>
      <p:ext uri="{BB962C8B-B14F-4D97-AF65-F5344CB8AC3E}">
        <p14:creationId xmlns:p14="http://schemas.microsoft.com/office/powerpoint/2010/main" xmlns="" val="3675563484"/>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Image slide layout">
    <p:spTree>
      <p:nvGrpSpPr>
        <p:cNvPr id="1" name=""/>
        <p:cNvGrpSpPr/>
        <p:nvPr/>
      </p:nvGrpSpPr>
      <p:grpSpPr>
        <a:xfrm>
          <a:off x="0" y="0"/>
          <a:ext cx="0" cy="0"/>
          <a:chOff x="0" y="0"/>
          <a:chExt cx="0" cy="0"/>
        </a:xfrm>
      </p:grpSpPr>
      <p:sp>
        <p:nvSpPr>
          <p:cNvPr id="23" name="Picture Placeholder 22">
            <a:extLst>
              <a:ext uri="{FF2B5EF4-FFF2-40B4-BE49-F238E27FC236}">
                <a16:creationId xmlns:a16="http://schemas.microsoft.com/office/drawing/2014/main" xmlns="" id="{E3055512-C062-4A16-8C9B-5A02F0BE99DA}"/>
              </a:ext>
            </a:extLst>
          </p:cNvPr>
          <p:cNvSpPr>
            <a:spLocks noGrp="1"/>
          </p:cNvSpPr>
          <p:nvPr>
            <p:ph type="pic" sz="quarter" idx="14" hasCustomPrompt="1"/>
          </p:nvPr>
        </p:nvSpPr>
        <p:spPr>
          <a:xfrm>
            <a:off x="6895237" y="389864"/>
            <a:ext cx="4498173" cy="5947901"/>
          </a:xfrm>
          <a:custGeom>
            <a:avLst/>
            <a:gdLst>
              <a:gd name="connsiteX0" fmla="*/ 1879242 w 3341686"/>
              <a:gd name="connsiteY0" fmla="*/ 3114083 h 4418111"/>
              <a:gd name="connsiteX1" fmla="*/ 2101518 w 3341686"/>
              <a:gd name="connsiteY1" fmla="*/ 3815631 h 4418111"/>
              <a:gd name="connsiteX2" fmla="*/ 2285590 w 3341686"/>
              <a:gd name="connsiteY2" fmla="*/ 3565576 h 4418111"/>
              <a:gd name="connsiteX3" fmla="*/ 2264752 w 3341686"/>
              <a:gd name="connsiteY3" fmla="*/ 3905929 h 4418111"/>
              <a:gd name="connsiteX4" fmla="*/ 1945232 w 3341686"/>
              <a:gd name="connsiteY4" fmla="*/ 4246286 h 4418111"/>
              <a:gd name="connsiteX5" fmla="*/ 1625716 w 3341686"/>
              <a:gd name="connsiteY5" fmla="*/ 4103895 h 4418111"/>
              <a:gd name="connsiteX6" fmla="*/ 1518051 w 3341686"/>
              <a:gd name="connsiteY6" fmla="*/ 3718391 h 4418111"/>
              <a:gd name="connsiteX7" fmla="*/ 1587511 w 3341686"/>
              <a:gd name="connsiteY7" fmla="*/ 3694077 h 4418111"/>
              <a:gd name="connsiteX8" fmla="*/ 1688229 w 3341686"/>
              <a:gd name="connsiteY8" fmla="*/ 3635036 h 4418111"/>
              <a:gd name="connsiteX9" fmla="*/ 1879242 w 3341686"/>
              <a:gd name="connsiteY9" fmla="*/ 3114083 h 4418111"/>
              <a:gd name="connsiteX10" fmla="*/ 1936055 w 3341686"/>
              <a:gd name="connsiteY10" fmla="*/ 2421021 h 4418111"/>
              <a:gd name="connsiteX11" fmla="*/ 1559822 w 3341686"/>
              <a:gd name="connsiteY11" fmla="*/ 3182513 h 4418111"/>
              <a:gd name="connsiteX12" fmla="*/ 1535743 w 3341686"/>
              <a:gd name="connsiteY12" fmla="*/ 3266790 h 4418111"/>
              <a:gd name="connsiteX13" fmla="*/ 1454479 w 3341686"/>
              <a:gd name="connsiteY13" fmla="*/ 3206593 h 4418111"/>
              <a:gd name="connsiteX14" fmla="*/ 1352144 w 3341686"/>
              <a:gd name="connsiteY14" fmla="*/ 3013960 h 4418111"/>
              <a:gd name="connsiteX15" fmla="*/ 1337093 w 3341686"/>
              <a:gd name="connsiteY15" fmla="*/ 3700210 h 4418111"/>
              <a:gd name="connsiteX16" fmla="*/ 1096305 w 3341686"/>
              <a:gd name="connsiteY16" fmla="*/ 3582824 h 4418111"/>
              <a:gd name="connsiteX17" fmla="*/ 1412341 w 3341686"/>
              <a:gd name="connsiteY17" fmla="*/ 4049354 h 4418111"/>
              <a:gd name="connsiteX18" fmla="*/ 2408607 w 3341686"/>
              <a:gd name="connsiteY18" fmla="*/ 4118580 h 4418111"/>
              <a:gd name="connsiteX19" fmla="*/ 2745709 w 3341686"/>
              <a:gd name="connsiteY19" fmla="*/ 3618942 h 4418111"/>
              <a:gd name="connsiteX20" fmla="*/ 2462783 w 3341686"/>
              <a:gd name="connsiteY20" fmla="*/ 3697197 h 4418111"/>
              <a:gd name="connsiteX21" fmla="*/ 2408607 w 3341686"/>
              <a:gd name="connsiteY21" fmla="*/ 2986873 h 4418111"/>
              <a:gd name="connsiteX22" fmla="*/ 2333359 w 3341686"/>
              <a:gd name="connsiteY22" fmla="*/ 3266790 h 4418111"/>
              <a:gd name="connsiteX23" fmla="*/ 2270154 w 3341686"/>
              <a:gd name="connsiteY23" fmla="*/ 3369125 h 4418111"/>
              <a:gd name="connsiteX24" fmla="*/ 2212965 w 3341686"/>
              <a:gd name="connsiteY24" fmla="*/ 3275819 h 4418111"/>
              <a:gd name="connsiteX25" fmla="*/ 1936055 w 3341686"/>
              <a:gd name="connsiteY25" fmla="*/ 2421021 h 4418111"/>
              <a:gd name="connsiteX26" fmla="*/ 103053 w 3341686"/>
              <a:gd name="connsiteY26" fmla="*/ 2360828 h 4418111"/>
              <a:gd name="connsiteX27" fmla="*/ 157234 w 3341686"/>
              <a:gd name="connsiteY27" fmla="*/ 2430054 h 4418111"/>
              <a:gd name="connsiteX28" fmla="*/ 241506 w 3341686"/>
              <a:gd name="connsiteY28" fmla="*/ 2851436 h 4418111"/>
              <a:gd name="connsiteX29" fmla="*/ 214418 w 3341686"/>
              <a:gd name="connsiteY29" fmla="*/ 2968822 h 4418111"/>
              <a:gd name="connsiteX30" fmla="*/ 127132 w 3341686"/>
              <a:gd name="connsiteY30" fmla="*/ 2884545 h 4418111"/>
              <a:gd name="connsiteX31" fmla="*/ 42856 w 3341686"/>
              <a:gd name="connsiteY31" fmla="*/ 2430054 h 4418111"/>
              <a:gd name="connsiteX32" fmla="*/ 103053 w 3341686"/>
              <a:gd name="connsiteY32" fmla="*/ 2360828 h 4418111"/>
              <a:gd name="connsiteX33" fmla="*/ 3192307 w 3341686"/>
              <a:gd name="connsiteY33" fmla="*/ 1170427 h 4418111"/>
              <a:gd name="connsiteX34" fmla="*/ 3254387 w 3341686"/>
              <a:gd name="connsiteY34" fmla="*/ 1223099 h 4418111"/>
              <a:gd name="connsiteX35" fmla="*/ 3215257 w 3341686"/>
              <a:gd name="connsiteY35" fmla="*/ 1903331 h 4418111"/>
              <a:gd name="connsiteX36" fmla="*/ 3109913 w 3341686"/>
              <a:gd name="connsiteY36" fmla="*/ 1641472 h 4418111"/>
              <a:gd name="connsiteX37" fmla="*/ 3137001 w 3341686"/>
              <a:gd name="connsiteY37" fmla="*/ 1226111 h 4418111"/>
              <a:gd name="connsiteX38" fmla="*/ 3192307 w 3341686"/>
              <a:gd name="connsiteY38" fmla="*/ 1170427 h 4418111"/>
              <a:gd name="connsiteX39" fmla="*/ 903682 w 3341686"/>
              <a:gd name="connsiteY39" fmla="*/ 305091 h 4418111"/>
              <a:gd name="connsiteX40" fmla="*/ 933780 w 3341686"/>
              <a:gd name="connsiteY40" fmla="*/ 910075 h 4418111"/>
              <a:gd name="connsiteX41" fmla="*/ 816391 w 3341686"/>
              <a:gd name="connsiteY41" fmla="*/ 910075 h 4418111"/>
              <a:gd name="connsiteX42" fmla="*/ 903682 w 3341686"/>
              <a:gd name="connsiteY42" fmla="*/ 305091 h 4418111"/>
              <a:gd name="connsiteX43" fmla="*/ 1862291 w 3341686"/>
              <a:gd name="connsiteY43" fmla="*/ 345 h 4418111"/>
              <a:gd name="connsiteX44" fmla="*/ 1877338 w 3341686"/>
              <a:gd name="connsiteY44" fmla="*/ 46244 h 4418111"/>
              <a:gd name="connsiteX45" fmla="*/ 2182092 w 3341686"/>
              <a:gd name="connsiteY45" fmla="*/ 943743 h 4418111"/>
              <a:gd name="connsiteX46" fmla="*/ 2422123 w 3341686"/>
              <a:gd name="connsiteY46" fmla="*/ 1879252 h 4418111"/>
              <a:gd name="connsiteX47" fmla="*/ 2563588 w 3341686"/>
              <a:gd name="connsiteY47" fmla="*/ 1307378 h 4418111"/>
              <a:gd name="connsiteX48" fmla="*/ 2542519 w 3341686"/>
              <a:gd name="connsiteY48" fmla="*/ 1189992 h 4418111"/>
              <a:gd name="connsiteX49" fmla="*/ 2560582 w 3341686"/>
              <a:gd name="connsiteY49" fmla="*/ 1114744 h 4418111"/>
              <a:gd name="connsiteX50" fmla="*/ 2629807 w 3341686"/>
              <a:gd name="connsiteY50" fmla="*/ 1162902 h 4418111"/>
              <a:gd name="connsiteX51" fmla="*/ 3069243 w 3341686"/>
              <a:gd name="connsiteY51" fmla="*/ 2264513 h 4418111"/>
              <a:gd name="connsiteX52" fmla="*/ 2978949 w 3341686"/>
              <a:gd name="connsiteY52" fmla="*/ 2785218 h 4418111"/>
              <a:gd name="connsiteX53" fmla="*/ 3168573 w 3341686"/>
              <a:gd name="connsiteY53" fmla="*/ 2601619 h 4418111"/>
              <a:gd name="connsiteX54" fmla="*/ 3216727 w 3341686"/>
              <a:gd name="connsiteY54" fmla="*/ 2547439 h 4418111"/>
              <a:gd name="connsiteX55" fmla="*/ 3264885 w 3341686"/>
              <a:gd name="connsiteY55" fmla="*/ 2610648 h 4418111"/>
              <a:gd name="connsiteX56" fmla="*/ 3276929 w 3341686"/>
              <a:gd name="connsiteY56" fmla="*/ 3293885 h 4418111"/>
              <a:gd name="connsiteX57" fmla="*/ 2960889 w 3341686"/>
              <a:gd name="connsiteY57" fmla="*/ 3992173 h 4418111"/>
              <a:gd name="connsiteX58" fmla="*/ 2936648 w 3341686"/>
              <a:gd name="connsiteY58" fmla="*/ 4048734 h 4418111"/>
              <a:gd name="connsiteX59" fmla="*/ 2618669 w 3341686"/>
              <a:gd name="connsiteY59" fmla="*/ 4237262 h 4418111"/>
              <a:gd name="connsiteX60" fmla="*/ 1798618 w 3341686"/>
              <a:gd name="connsiteY60" fmla="*/ 4418111 h 4418111"/>
              <a:gd name="connsiteX61" fmla="*/ 978569 w 3341686"/>
              <a:gd name="connsiteY61" fmla="*/ 4237262 h 4418111"/>
              <a:gd name="connsiteX62" fmla="*/ 800342 w 3341686"/>
              <a:gd name="connsiteY62" fmla="*/ 4131594 h 4418111"/>
              <a:gd name="connsiteX63" fmla="*/ 826896 w 3341686"/>
              <a:gd name="connsiteY63" fmla="*/ 4121597 h 4418111"/>
              <a:gd name="connsiteX64" fmla="*/ 774935 w 3341686"/>
              <a:gd name="connsiteY64" fmla="*/ 4116531 h 4418111"/>
              <a:gd name="connsiteX65" fmla="*/ 630977 w 3341686"/>
              <a:gd name="connsiteY65" fmla="*/ 4031176 h 4418111"/>
              <a:gd name="connsiteX66" fmla="*/ 664362 w 3341686"/>
              <a:gd name="connsiteY66" fmla="*/ 4034313 h 4418111"/>
              <a:gd name="connsiteX67" fmla="*/ 477750 w 3341686"/>
              <a:gd name="connsiteY67" fmla="*/ 3889841 h 4418111"/>
              <a:gd name="connsiteX68" fmla="*/ 450661 w 3341686"/>
              <a:gd name="connsiteY68" fmla="*/ 3841680 h 4418111"/>
              <a:gd name="connsiteX69" fmla="*/ 510860 w 3341686"/>
              <a:gd name="connsiteY69" fmla="*/ 3823621 h 4418111"/>
              <a:gd name="connsiteX70" fmla="*/ 697474 w 3341686"/>
              <a:gd name="connsiteY70" fmla="*/ 3901875 h 4418111"/>
              <a:gd name="connsiteX71" fmla="*/ 459691 w 3341686"/>
              <a:gd name="connsiteY71" fmla="*/ 3483507 h 4418111"/>
              <a:gd name="connsiteX72" fmla="*/ 414545 w 3341686"/>
              <a:gd name="connsiteY72" fmla="*/ 3035041 h 4418111"/>
              <a:gd name="connsiteX73" fmla="*/ 417554 w 3341686"/>
              <a:gd name="connsiteY73" fmla="*/ 2448115 h 4418111"/>
              <a:gd name="connsiteX74" fmla="*/ 447656 w 3341686"/>
              <a:gd name="connsiteY74" fmla="*/ 2336752 h 4418111"/>
              <a:gd name="connsiteX75" fmla="*/ 661353 w 3341686"/>
              <a:gd name="connsiteY75" fmla="*/ 2589576 h 4418111"/>
              <a:gd name="connsiteX76" fmla="*/ 763690 w 3341686"/>
              <a:gd name="connsiteY76" fmla="*/ 2622687 h 4418111"/>
              <a:gd name="connsiteX77" fmla="*/ 739610 w 3341686"/>
              <a:gd name="connsiteY77" fmla="*/ 2529380 h 4418111"/>
              <a:gd name="connsiteX78" fmla="*/ 760677 w 3341686"/>
              <a:gd name="connsiteY78" fmla="*/ 1782937 h 4418111"/>
              <a:gd name="connsiteX79" fmla="*/ 1061661 w 3341686"/>
              <a:gd name="connsiteY79" fmla="*/ 1229121 h 4418111"/>
              <a:gd name="connsiteX80" fmla="*/ 1106813 w 3341686"/>
              <a:gd name="connsiteY80" fmla="*/ 1183975 h 4418111"/>
              <a:gd name="connsiteX81" fmla="*/ 1148952 w 3341686"/>
              <a:gd name="connsiteY81" fmla="*/ 1262229 h 4418111"/>
              <a:gd name="connsiteX82" fmla="*/ 1546255 w 3341686"/>
              <a:gd name="connsiteY82" fmla="*/ 1912360 h 4418111"/>
              <a:gd name="connsiteX83" fmla="*/ 1516156 w 3341686"/>
              <a:gd name="connsiteY83" fmla="*/ 1042511 h 4418111"/>
              <a:gd name="connsiteX84" fmla="*/ 1618491 w 3341686"/>
              <a:gd name="connsiteY84" fmla="*/ 202761 h 4418111"/>
              <a:gd name="connsiteX85" fmla="*/ 1811125 w 3341686"/>
              <a:gd name="connsiteY85" fmla="*/ 22165 h 4418111"/>
              <a:gd name="connsiteX86" fmla="*/ 1862291 w 3341686"/>
              <a:gd name="connsiteY86" fmla="*/ 345 h 44181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3341686" h="4418111">
                <a:moveTo>
                  <a:pt x="1879242" y="3114083"/>
                </a:moveTo>
                <a:cubicBezTo>
                  <a:pt x="1976488" y="3357196"/>
                  <a:pt x="2000802" y="3593361"/>
                  <a:pt x="2101518" y="3815631"/>
                </a:cubicBezTo>
                <a:cubicBezTo>
                  <a:pt x="2191815" y="3746172"/>
                  <a:pt x="2216129" y="3648931"/>
                  <a:pt x="2285590" y="3565576"/>
                </a:cubicBezTo>
                <a:cubicBezTo>
                  <a:pt x="2348103" y="3694077"/>
                  <a:pt x="2302951" y="3805213"/>
                  <a:pt x="2264752" y="3905929"/>
                </a:cubicBezTo>
                <a:cubicBezTo>
                  <a:pt x="2209182" y="4062215"/>
                  <a:pt x="2111936" y="4197665"/>
                  <a:pt x="1945232" y="4246286"/>
                </a:cubicBezTo>
                <a:cubicBezTo>
                  <a:pt x="1806311" y="4287962"/>
                  <a:pt x="1709065" y="4208083"/>
                  <a:pt x="1625716" y="4103895"/>
                </a:cubicBezTo>
                <a:cubicBezTo>
                  <a:pt x="1531941" y="3989284"/>
                  <a:pt x="1490266" y="3864254"/>
                  <a:pt x="1518051" y="3718391"/>
                </a:cubicBezTo>
                <a:cubicBezTo>
                  <a:pt x="1524994" y="3680183"/>
                  <a:pt x="1552779" y="3662821"/>
                  <a:pt x="1587511" y="3694077"/>
                </a:cubicBezTo>
                <a:cubicBezTo>
                  <a:pt x="1670862" y="3760061"/>
                  <a:pt x="1677809" y="3687130"/>
                  <a:pt x="1688229" y="3635036"/>
                </a:cubicBezTo>
                <a:cubicBezTo>
                  <a:pt x="1722956" y="3461383"/>
                  <a:pt x="1792416" y="3305097"/>
                  <a:pt x="1879242" y="3114083"/>
                </a:cubicBezTo>
                <a:close/>
                <a:moveTo>
                  <a:pt x="1936055" y="2421021"/>
                </a:moveTo>
                <a:cubicBezTo>
                  <a:pt x="1740414" y="2661809"/>
                  <a:pt x="1574873" y="2884538"/>
                  <a:pt x="1559822" y="3182513"/>
                </a:cubicBezTo>
                <a:cubicBezTo>
                  <a:pt x="1556814" y="3212614"/>
                  <a:pt x="1574873" y="3257760"/>
                  <a:pt x="1535743" y="3266790"/>
                </a:cubicBezTo>
                <a:cubicBezTo>
                  <a:pt x="1493604" y="3275819"/>
                  <a:pt x="1472538" y="3236689"/>
                  <a:pt x="1454479" y="3206593"/>
                </a:cubicBezTo>
                <a:cubicBezTo>
                  <a:pt x="1418356" y="3143388"/>
                  <a:pt x="1385252" y="3080178"/>
                  <a:pt x="1352144" y="3013960"/>
                </a:cubicBezTo>
                <a:cubicBezTo>
                  <a:pt x="1313013" y="3245718"/>
                  <a:pt x="1249807" y="3468452"/>
                  <a:pt x="1337093" y="3700210"/>
                </a:cubicBezTo>
                <a:cubicBezTo>
                  <a:pt x="1237765" y="3685159"/>
                  <a:pt x="1201649" y="3591854"/>
                  <a:pt x="1096305" y="3582824"/>
                </a:cubicBezTo>
                <a:cubicBezTo>
                  <a:pt x="1186602" y="3760407"/>
                  <a:pt x="1288933" y="3907888"/>
                  <a:pt x="1412341" y="4049354"/>
                </a:cubicBezTo>
                <a:cubicBezTo>
                  <a:pt x="1668178" y="4350337"/>
                  <a:pt x="2143739" y="4329270"/>
                  <a:pt x="2408607" y="4118580"/>
                </a:cubicBezTo>
                <a:cubicBezTo>
                  <a:pt x="2562109" y="3995178"/>
                  <a:pt x="2586189" y="3775457"/>
                  <a:pt x="2745709" y="3618942"/>
                </a:cubicBezTo>
                <a:cubicBezTo>
                  <a:pt x="2619294" y="3615933"/>
                  <a:pt x="2553080" y="3694189"/>
                  <a:pt x="2462783" y="3697197"/>
                </a:cubicBezTo>
                <a:cubicBezTo>
                  <a:pt x="2462783" y="3468452"/>
                  <a:pt x="2525992" y="3239701"/>
                  <a:pt x="2408607" y="2986873"/>
                </a:cubicBezTo>
                <a:cubicBezTo>
                  <a:pt x="2378506" y="3101250"/>
                  <a:pt x="2357438" y="3185521"/>
                  <a:pt x="2333359" y="3266790"/>
                </a:cubicBezTo>
                <a:cubicBezTo>
                  <a:pt x="2321317" y="3305920"/>
                  <a:pt x="2321317" y="3366117"/>
                  <a:pt x="2270154" y="3369125"/>
                </a:cubicBezTo>
                <a:cubicBezTo>
                  <a:pt x="2225002" y="3372132"/>
                  <a:pt x="2228016" y="3311937"/>
                  <a:pt x="2212965" y="3275819"/>
                </a:cubicBezTo>
                <a:cubicBezTo>
                  <a:pt x="2104608" y="3004930"/>
                  <a:pt x="1984214" y="2737055"/>
                  <a:pt x="1936055" y="2421021"/>
                </a:cubicBezTo>
                <a:close/>
                <a:moveTo>
                  <a:pt x="103053" y="2360828"/>
                </a:moveTo>
                <a:cubicBezTo>
                  <a:pt x="142183" y="2360828"/>
                  <a:pt x="148205" y="2402966"/>
                  <a:pt x="157234" y="2430054"/>
                </a:cubicBezTo>
                <a:cubicBezTo>
                  <a:pt x="205388" y="2568509"/>
                  <a:pt x="226459" y="2709974"/>
                  <a:pt x="241506" y="2851436"/>
                </a:cubicBezTo>
                <a:cubicBezTo>
                  <a:pt x="235489" y="2893574"/>
                  <a:pt x="268599" y="2953771"/>
                  <a:pt x="214418" y="2968822"/>
                </a:cubicBezTo>
                <a:cubicBezTo>
                  <a:pt x="166262" y="2980864"/>
                  <a:pt x="148205" y="2920663"/>
                  <a:pt x="127132" y="2884545"/>
                </a:cubicBezTo>
                <a:cubicBezTo>
                  <a:pt x="42856" y="2743080"/>
                  <a:pt x="-59480" y="2607639"/>
                  <a:pt x="42856" y="2430054"/>
                </a:cubicBezTo>
                <a:cubicBezTo>
                  <a:pt x="57907" y="2402966"/>
                  <a:pt x="66935" y="2363836"/>
                  <a:pt x="103053" y="2360828"/>
                </a:cubicBezTo>
                <a:close/>
                <a:moveTo>
                  <a:pt x="3192307" y="1170427"/>
                </a:moveTo>
                <a:cubicBezTo>
                  <a:pt x="3211495" y="1168921"/>
                  <a:pt x="3231812" y="1185475"/>
                  <a:pt x="3254387" y="1223099"/>
                </a:cubicBezTo>
                <a:cubicBezTo>
                  <a:pt x="3380797" y="1433791"/>
                  <a:pt x="3371768" y="1689631"/>
                  <a:pt x="3215257" y="1903331"/>
                </a:cubicBezTo>
                <a:cubicBezTo>
                  <a:pt x="3176127" y="1810025"/>
                  <a:pt x="3143023" y="1725748"/>
                  <a:pt x="3109913" y="1641472"/>
                </a:cubicBezTo>
                <a:cubicBezTo>
                  <a:pt x="3052725" y="1500009"/>
                  <a:pt x="3067775" y="1358544"/>
                  <a:pt x="3137001" y="1226111"/>
                </a:cubicBezTo>
                <a:cubicBezTo>
                  <a:pt x="3155060" y="1191498"/>
                  <a:pt x="3173119" y="1171933"/>
                  <a:pt x="3192307" y="1170427"/>
                </a:cubicBezTo>
                <a:close/>
                <a:moveTo>
                  <a:pt x="903682" y="305091"/>
                </a:moveTo>
                <a:cubicBezTo>
                  <a:pt x="963880" y="509763"/>
                  <a:pt x="1108358" y="696374"/>
                  <a:pt x="933780" y="910075"/>
                </a:cubicBezTo>
                <a:cubicBezTo>
                  <a:pt x="885623" y="970272"/>
                  <a:pt x="858535" y="985323"/>
                  <a:pt x="816391" y="910075"/>
                </a:cubicBezTo>
                <a:cubicBezTo>
                  <a:pt x="695994" y="705404"/>
                  <a:pt x="723088" y="479667"/>
                  <a:pt x="903682" y="305091"/>
                </a:cubicBezTo>
                <a:close/>
                <a:moveTo>
                  <a:pt x="1862291" y="345"/>
                </a:moveTo>
                <a:cubicBezTo>
                  <a:pt x="1875833" y="2603"/>
                  <a:pt x="1883358" y="16145"/>
                  <a:pt x="1877338" y="46244"/>
                </a:cubicBezTo>
                <a:cubicBezTo>
                  <a:pt x="1802095" y="407429"/>
                  <a:pt x="2049659" y="645764"/>
                  <a:pt x="2182092" y="943743"/>
                </a:cubicBezTo>
                <a:cubicBezTo>
                  <a:pt x="2473461" y="1457530"/>
                  <a:pt x="2353399" y="1825074"/>
                  <a:pt x="2422123" y="1879252"/>
                </a:cubicBezTo>
                <a:cubicBezTo>
                  <a:pt x="2545529" y="1683610"/>
                  <a:pt x="2593685" y="1506027"/>
                  <a:pt x="2563588" y="1307378"/>
                </a:cubicBezTo>
                <a:cubicBezTo>
                  <a:pt x="2557568" y="1268246"/>
                  <a:pt x="2548539" y="1229121"/>
                  <a:pt x="2542519" y="1189992"/>
                </a:cubicBezTo>
                <a:cubicBezTo>
                  <a:pt x="2539509" y="1162902"/>
                  <a:pt x="2533489" y="1126786"/>
                  <a:pt x="2560582" y="1114744"/>
                </a:cubicBezTo>
                <a:cubicBezTo>
                  <a:pt x="2602714" y="1096689"/>
                  <a:pt x="2614757" y="1138823"/>
                  <a:pt x="2629807" y="1162902"/>
                </a:cubicBezTo>
                <a:cubicBezTo>
                  <a:pt x="2819429" y="1512047"/>
                  <a:pt x="3054194" y="1843133"/>
                  <a:pt x="3069243" y="2264513"/>
                </a:cubicBezTo>
                <a:cubicBezTo>
                  <a:pt x="3075267" y="2439085"/>
                  <a:pt x="3045164" y="2604628"/>
                  <a:pt x="2978949" y="2785218"/>
                </a:cubicBezTo>
                <a:cubicBezTo>
                  <a:pt x="3066237" y="2728034"/>
                  <a:pt x="3126433" y="2673853"/>
                  <a:pt x="3168573" y="2601619"/>
                </a:cubicBezTo>
                <a:cubicBezTo>
                  <a:pt x="3180608" y="2580546"/>
                  <a:pt x="3177601" y="2541420"/>
                  <a:pt x="3216727" y="2547439"/>
                </a:cubicBezTo>
                <a:cubicBezTo>
                  <a:pt x="3246827" y="2553459"/>
                  <a:pt x="3255856" y="2583561"/>
                  <a:pt x="3264885" y="2610648"/>
                </a:cubicBezTo>
                <a:cubicBezTo>
                  <a:pt x="3349163" y="2836384"/>
                  <a:pt x="3349163" y="3065135"/>
                  <a:pt x="3276929" y="3293885"/>
                </a:cubicBezTo>
                <a:cubicBezTo>
                  <a:pt x="3198670" y="3537687"/>
                  <a:pt x="3054194" y="3754394"/>
                  <a:pt x="2960889" y="3992173"/>
                </a:cubicBezTo>
                <a:lnTo>
                  <a:pt x="2936648" y="4048734"/>
                </a:lnTo>
                <a:lnTo>
                  <a:pt x="2618669" y="4237262"/>
                </a:lnTo>
                <a:cubicBezTo>
                  <a:pt x="2366617" y="4353716"/>
                  <a:pt x="2089504" y="4418111"/>
                  <a:pt x="1798618" y="4418111"/>
                </a:cubicBezTo>
                <a:cubicBezTo>
                  <a:pt x="1507737" y="4418111"/>
                  <a:pt x="1230620" y="4353716"/>
                  <a:pt x="978569" y="4237262"/>
                </a:cubicBezTo>
                <a:lnTo>
                  <a:pt x="800342" y="4131594"/>
                </a:lnTo>
                <a:lnTo>
                  <a:pt x="826896" y="4121597"/>
                </a:lnTo>
                <a:lnTo>
                  <a:pt x="774935" y="4116531"/>
                </a:lnTo>
                <a:lnTo>
                  <a:pt x="630977" y="4031176"/>
                </a:lnTo>
                <a:lnTo>
                  <a:pt x="664362" y="4034313"/>
                </a:lnTo>
                <a:cubicBezTo>
                  <a:pt x="604167" y="3986153"/>
                  <a:pt x="540956" y="3937995"/>
                  <a:pt x="477750" y="3889841"/>
                </a:cubicBezTo>
                <a:cubicBezTo>
                  <a:pt x="462700" y="3877796"/>
                  <a:pt x="441633" y="3865759"/>
                  <a:pt x="450661" y="3841680"/>
                </a:cubicBezTo>
                <a:cubicBezTo>
                  <a:pt x="459691" y="3811584"/>
                  <a:pt x="489787" y="3814593"/>
                  <a:pt x="510860" y="3823621"/>
                </a:cubicBezTo>
                <a:cubicBezTo>
                  <a:pt x="565035" y="3844692"/>
                  <a:pt x="619216" y="3868768"/>
                  <a:pt x="697474" y="3901875"/>
                </a:cubicBezTo>
                <a:cubicBezTo>
                  <a:pt x="595137" y="3757402"/>
                  <a:pt x="513872" y="3627979"/>
                  <a:pt x="459691" y="3483507"/>
                </a:cubicBezTo>
                <a:cubicBezTo>
                  <a:pt x="408525" y="3336025"/>
                  <a:pt x="393474" y="3188542"/>
                  <a:pt x="414545" y="3035041"/>
                </a:cubicBezTo>
                <a:cubicBezTo>
                  <a:pt x="444641" y="2839399"/>
                  <a:pt x="456684" y="2643757"/>
                  <a:pt x="417554" y="2448115"/>
                </a:cubicBezTo>
                <a:cubicBezTo>
                  <a:pt x="408525" y="2411995"/>
                  <a:pt x="396486" y="2369860"/>
                  <a:pt x="447656" y="2336752"/>
                </a:cubicBezTo>
                <a:cubicBezTo>
                  <a:pt x="513872" y="2427045"/>
                  <a:pt x="571055" y="2520351"/>
                  <a:pt x="661353" y="2589576"/>
                </a:cubicBezTo>
                <a:cubicBezTo>
                  <a:pt x="691449" y="2610648"/>
                  <a:pt x="724561" y="2655794"/>
                  <a:pt x="763690" y="2622687"/>
                </a:cubicBezTo>
                <a:cubicBezTo>
                  <a:pt x="802815" y="2589576"/>
                  <a:pt x="754660" y="2556473"/>
                  <a:pt x="739610" y="2529380"/>
                </a:cubicBezTo>
                <a:cubicBezTo>
                  <a:pt x="601157" y="2276553"/>
                  <a:pt x="595137" y="2029745"/>
                  <a:pt x="760677" y="1782937"/>
                </a:cubicBezTo>
                <a:cubicBezTo>
                  <a:pt x="878063" y="1608368"/>
                  <a:pt x="1019530" y="1445831"/>
                  <a:pt x="1061661" y="1229121"/>
                </a:cubicBezTo>
                <a:cubicBezTo>
                  <a:pt x="1064676" y="1208051"/>
                  <a:pt x="1076713" y="1177955"/>
                  <a:pt x="1106813" y="1183975"/>
                </a:cubicBezTo>
                <a:cubicBezTo>
                  <a:pt x="1145944" y="1193004"/>
                  <a:pt x="1142929" y="1232130"/>
                  <a:pt x="1148952" y="1262229"/>
                </a:cubicBezTo>
                <a:cubicBezTo>
                  <a:pt x="1197107" y="1524084"/>
                  <a:pt x="1365660" y="1710698"/>
                  <a:pt x="1546255" y="1912360"/>
                </a:cubicBezTo>
                <a:cubicBezTo>
                  <a:pt x="1630530" y="1605352"/>
                  <a:pt x="1699753" y="1325436"/>
                  <a:pt x="1516156" y="1042511"/>
                </a:cubicBezTo>
                <a:cubicBezTo>
                  <a:pt x="1389742" y="846869"/>
                  <a:pt x="1452945" y="377330"/>
                  <a:pt x="1618491" y="202761"/>
                </a:cubicBezTo>
                <a:cubicBezTo>
                  <a:pt x="1678686" y="139551"/>
                  <a:pt x="1744905" y="82367"/>
                  <a:pt x="1811125" y="22165"/>
                </a:cubicBezTo>
                <a:cubicBezTo>
                  <a:pt x="1829182" y="7116"/>
                  <a:pt x="1848746" y="-1914"/>
                  <a:pt x="1862291" y="345"/>
                </a:cubicBezTo>
                <a:close/>
              </a:path>
            </a:pathLst>
          </a:custGeom>
          <a:solidFill>
            <a:schemeClr val="bg1">
              <a:lumMod val="95000"/>
            </a:schemeClr>
          </a:solidFill>
          <a:ln w="19050">
            <a:noFill/>
          </a:ln>
        </p:spPr>
        <p:txBody>
          <a:bodyPr wrap="square" anchor="ctr">
            <a:noAutofit/>
          </a:bodyPr>
          <a:lstStyle>
            <a:lvl1pPr marL="0" indent="0" algn="ctr">
              <a:lnSpc>
                <a:spcPct val="100000"/>
              </a:lnSpc>
              <a:buNone/>
              <a:defRPr sz="1200">
                <a:solidFill>
                  <a:schemeClr val="tx1">
                    <a:lumMod val="75000"/>
                    <a:lumOff val="25000"/>
                  </a:schemeClr>
                </a:solidFill>
              </a:defRPr>
            </a:lvl1pPr>
          </a:lstStyle>
          <a:p>
            <a:r>
              <a:rPr lang="en-US" altLang="ko-KR" dirty="0"/>
              <a:t>Place Your Picture Here</a:t>
            </a:r>
            <a:endParaRPr lang="ko-KR" altLang="en-US" dirty="0"/>
          </a:p>
        </p:txBody>
      </p:sp>
      <p:sp>
        <p:nvSpPr>
          <p:cNvPr id="6" name="Freeform: Shape 5">
            <a:extLst>
              <a:ext uri="{FF2B5EF4-FFF2-40B4-BE49-F238E27FC236}">
                <a16:creationId xmlns:a16="http://schemas.microsoft.com/office/drawing/2014/main" xmlns="" id="{BBFA120E-8255-4F2E-885E-500E3A325318}"/>
              </a:ext>
            </a:extLst>
          </p:cNvPr>
          <p:cNvSpPr/>
          <p:nvPr/>
        </p:nvSpPr>
        <p:spPr>
          <a:xfrm>
            <a:off x="4172820" y="5164475"/>
            <a:ext cx="768894" cy="498806"/>
          </a:xfrm>
          <a:custGeom>
            <a:avLst/>
            <a:gdLst>
              <a:gd name="connsiteX0" fmla="*/ 136849 w 248770"/>
              <a:gd name="connsiteY0" fmla="*/ 100853 h 161364"/>
              <a:gd name="connsiteX1" fmla="*/ 148951 w 248770"/>
              <a:gd name="connsiteY1" fmla="*/ 82027 h 161364"/>
              <a:gd name="connsiteX2" fmla="*/ 241063 w 248770"/>
              <a:gd name="connsiteY2" fmla="*/ 0 h 161364"/>
              <a:gd name="connsiteX3" fmla="*/ 93146 w 248770"/>
              <a:gd name="connsiteY3" fmla="*/ 38997 h 161364"/>
              <a:gd name="connsiteX4" fmla="*/ 89784 w 248770"/>
              <a:gd name="connsiteY4" fmla="*/ 155986 h 161364"/>
              <a:gd name="connsiteX5" fmla="*/ 91801 w 248770"/>
              <a:gd name="connsiteY5" fmla="*/ 119679 h 161364"/>
              <a:gd name="connsiteX6" fmla="*/ 76337 w 248770"/>
              <a:gd name="connsiteY6" fmla="*/ 51771 h 161364"/>
              <a:gd name="connsiteX7" fmla="*/ 12463 w 248770"/>
              <a:gd name="connsiteY7" fmla="*/ 53788 h 161364"/>
              <a:gd name="connsiteX8" fmla="*/ 5740 w 248770"/>
              <a:gd name="connsiteY8" fmla="*/ 58495 h 161364"/>
              <a:gd name="connsiteX9" fmla="*/ 12463 w 248770"/>
              <a:gd name="connsiteY9" fmla="*/ 61184 h 161364"/>
              <a:gd name="connsiteX10" fmla="*/ 9101 w 248770"/>
              <a:gd name="connsiteY10" fmla="*/ 117662 h 161364"/>
              <a:gd name="connsiteX11" fmla="*/ 27255 w 248770"/>
              <a:gd name="connsiteY11" fmla="*/ 129764 h 161364"/>
              <a:gd name="connsiteX12" fmla="*/ 34651 w 248770"/>
              <a:gd name="connsiteY12" fmla="*/ 110938 h 161364"/>
              <a:gd name="connsiteX13" fmla="*/ 31289 w 248770"/>
              <a:gd name="connsiteY13" fmla="*/ 88751 h 161364"/>
              <a:gd name="connsiteX14" fmla="*/ 13135 w 248770"/>
              <a:gd name="connsiteY14" fmla="*/ 108921 h 161364"/>
              <a:gd name="connsiteX15" fmla="*/ 15152 w 248770"/>
              <a:gd name="connsiteY15" fmla="*/ 80682 h 161364"/>
              <a:gd name="connsiteX16" fmla="*/ 36668 w 248770"/>
              <a:gd name="connsiteY16" fmla="*/ 73287 h 161364"/>
              <a:gd name="connsiteX17" fmla="*/ 50115 w 248770"/>
              <a:gd name="connsiteY17" fmla="*/ 94802 h 161364"/>
              <a:gd name="connsiteX18" fmla="*/ 52132 w 248770"/>
              <a:gd name="connsiteY18" fmla="*/ 134471 h 161364"/>
              <a:gd name="connsiteX19" fmla="*/ 58183 w 248770"/>
              <a:gd name="connsiteY19" fmla="*/ 88751 h 161364"/>
              <a:gd name="connsiteX20" fmla="*/ 36668 w 248770"/>
              <a:gd name="connsiteY20" fmla="*/ 45048 h 161364"/>
              <a:gd name="connsiteX21" fmla="*/ 80371 w 248770"/>
              <a:gd name="connsiteY21" fmla="*/ 121024 h 161364"/>
              <a:gd name="connsiteX22" fmla="*/ 46081 w 248770"/>
              <a:gd name="connsiteY22" fmla="*/ 151952 h 161364"/>
              <a:gd name="connsiteX23" fmla="*/ 99869 w 248770"/>
              <a:gd name="connsiteY23" fmla="*/ 158003 h 161364"/>
              <a:gd name="connsiteX24" fmla="*/ 230978 w 248770"/>
              <a:gd name="connsiteY24" fmla="*/ 61184 h 161364"/>
              <a:gd name="connsiteX25" fmla="*/ 249804 w 248770"/>
              <a:gd name="connsiteY25" fmla="*/ 36307 h 161364"/>
              <a:gd name="connsiteX26" fmla="*/ 157691 w 248770"/>
              <a:gd name="connsiteY26" fmla="*/ 95474 h 161364"/>
              <a:gd name="connsiteX27" fmla="*/ 136849 w 248770"/>
              <a:gd name="connsiteY27" fmla="*/ 100853 h 161364"/>
              <a:gd name="connsiteX28" fmla="*/ 127435 w 248770"/>
              <a:gd name="connsiteY28" fmla="*/ 59167 h 161364"/>
              <a:gd name="connsiteX29" fmla="*/ 163743 w 248770"/>
              <a:gd name="connsiteY29" fmla="*/ 34290 h 161364"/>
              <a:gd name="connsiteX30" fmla="*/ 177862 w 248770"/>
              <a:gd name="connsiteY30" fmla="*/ 43031 h 161364"/>
              <a:gd name="connsiteX31" fmla="*/ 137521 w 248770"/>
              <a:gd name="connsiteY31" fmla="*/ 63874 h 161364"/>
              <a:gd name="connsiteX32" fmla="*/ 127435 w 248770"/>
              <a:gd name="connsiteY32" fmla="*/ 59167 h 1613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248770" h="161364">
                <a:moveTo>
                  <a:pt x="136849" y="100853"/>
                </a:moveTo>
                <a:cubicBezTo>
                  <a:pt x="130125" y="90768"/>
                  <a:pt x="143572" y="87406"/>
                  <a:pt x="148951" y="82027"/>
                </a:cubicBezTo>
                <a:cubicBezTo>
                  <a:pt x="176517" y="51771"/>
                  <a:pt x="230978" y="51099"/>
                  <a:pt x="241063" y="0"/>
                </a:cubicBezTo>
                <a:cubicBezTo>
                  <a:pt x="191982" y="16137"/>
                  <a:pt x="142899" y="30256"/>
                  <a:pt x="93146" y="38997"/>
                </a:cubicBezTo>
                <a:cubicBezTo>
                  <a:pt x="120040" y="85389"/>
                  <a:pt x="119367" y="125058"/>
                  <a:pt x="89784" y="155986"/>
                </a:cubicBezTo>
                <a:cubicBezTo>
                  <a:pt x="85749" y="142539"/>
                  <a:pt x="89784" y="131109"/>
                  <a:pt x="91801" y="119679"/>
                </a:cubicBezTo>
                <a:cubicBezTo>
                  <a:pt x="95163" y="95474"/>
                  <a:pt x="95163" y="71270"/>
                  <a:pt x="76337" y="51771"/>
                </a:cubicBezTo>
                <a:cubicBezTo>
                  <a:pt x="52804" y="27567"/>
                  <a:pt x="36668" y="28239"/>
                  <a:pt x="12463" y="53788"/>
                </a:cubicBezTo>
                <a:cubicBezTo>
                  <a:pt x="10446" y="55806"/>
                  <a:pt x="8429" y="57150"/>
                  <a:pt x="5740" y="58495"/>
                </a:cubicBezTo>
                <a:cubicBezTo>
                  <a:pt x="7757" y="59167"/>
                  <a:pt x="9774" y="59840"/>
                  <a:pt x="12463" y="61184"/>
                </a:cubicBezTo>
                <a:cubicBezTo>
                  <a:pt x="3050" y="79338"/>
                  <a:pt x="-8380" y="97491"/>
                  <a:pt x="9101" y="117662"/>
                </a:cubicBezTo>
                <a:cubicBezTo>
                  <a:pt x="13808" y="123041"/>
                  <a:pt x="16497" y="133798"/>
                  <a:pt x="27255" y="129764"/>
                </a:cubicBezTo>
                <a:cubicBezTo>
                  <a:pt x="35323" y="127075"/>
                  <a:pt x="34651" y="118334"/>
                  <a:pt x="34651" y="110938"/>
                </a:cubicBezTo>
                <a:cubicBezTo>
                  <a:pt x="34651" y="103543"/>
                  <a:pt x="36668" y="95474"/>
                  <a:pt x="31289" y="88751"/>
                </a:cubicBezTo>
                <a:cubicBezTo>
                  <a:pt x="19187" y="91440"/>
                  <a:pt x="23221" y="104887"/>
                  <a:pt x="13135" y="108921"/>
                </a:cubicBezTo>
                <a:cubicBezTo>
                  <a:pt x="3723" y="98836"/>
                  <a:pt x="8429" y="89423"/>
                  <a:pt x="15152" y="80682"/>
                </a:cubicBezTo>
                <a:cubicBezTo>
                  <a:pt x="20532" y="73959"/>
                  <a:pt x="27927" y="70597"/>
                  <a:pt x="36668" y="73287"/>
                </a:cubicBezTo>
                <a:cubicBezTo>
                  <a:pt x="46753" y="76648"/>
                  <a:pt x="49443" y="85389"/>
                  <a:pt x="50115" y="94802"/>
                </a:cubicBezTo>
                <a:cubicBezTo>
                  <a:pt x="51460" y="106904"/>
                  <a:pt x="51460" y="119007"/>
                  <a:pt x="52132" y="134471"/>
                </a:cubicBezTo>
                <a:cubicBezTo>
                  <a:pt x="68268" y="118334"/>
                  <a:pt x="64235" y="103543"/>
                  <a:pt x="58183" y="88751"/>
                </a:cubicBezTo>
                <a:cubicBezTo>
                  <a:pt x="52804" y="75304"/>
                  <a:pt x="45408" y="62529"/>
                  <a:pt x="36668" y="45048"/>
                </a:cubicBezTo>
                <a:cubicBezTo>
                  <a:pt x="68268" y="65218"/>
                  <a:pt x="85749" y="96819"/>
                  <a:pt x="80371" y="121024"/>
                </a:cubicBezTo>
                <a:cubicBezTo>
                  <a:pt x="76337" y="139177"/>
                  <a:pt x="66251" y="151952"/>
                  <a:pt x="46081" y="151952"/>
                </a:cubicBezTo>
                <a:cubicBezTo>
                  <a:pt x="62217" y="171450"/>
                  <a:pt x="80371" y="171450"/>
                  <a:pt x="99869" y="158003"/>
                </a:cubicBezTo>
                <a:cubicBezTo>
                  <a:pt x="144244" y="127075"/>
                  <a:pt x="189964" y="96819"/>
                  <a:pt x="230978" y="61184"/>
                </a:cubicBezTo>
                <a:cubicBezTo>
                  <a:pt x="237701" y="55133"/>
                  <a:pt x="245770" y="50426"/>
                  <a:pt x="249804" y="36307"/>
                </a:cubicBezTo>
                <a:cubicBezTo>
                  <a:pt x="216186" y="57823"/>
                  <a:pt x="186602" y="76648"/>
                  <a:pt x="157691" y="95474"/>
                </a:cubicBezTo>
                <a:cubicBezTo>
                  <a:pt x="150968" y="99509"/>
                  <a:pt x="142227" y="108921"/>
                  <a:pt x="136849" y="100853"/>
                </a:cubicBezTo>
                <a:close/>
                <a:moveTo>
                  <a:pt x="127435" y="59167"/>
                </a:moveTo>
                <a:cubicBezTo>
                  <a:pt x="132814" y="41686"/>
                  <a:pt x="152313" y="43031"/>
                  <a:pt x="163743" y="34290"/>
                </a:cubicBezTo>
                <a:cubicBezTo>
                  <a:pt x="170466" y="36307"/>
                  <a:pt x="181224" y="37652"/>
                  <a:pt x="177862" y="43031"/>
                </a:cubicBezTo>
                <a:cubicBezTo>
                  <a:pt x="169794" y="57823"/>
                  <a:pt x="152313" y="59840"/>
                  <a:pt x="137521" y="63874"/>
                </a:cubicBezTo>
                <a:cubicBezTo>
                  <a:pt x="132814" y="65218"/>
                  <a:pt x="126091" y="63874"/>
                  <a:pt x="127435" y="59167"/>
                </a:cubicBezTo>
                <a:close/>
              </a:path>
            </a:pathLst>
          </a:custGeom>
          <a:noFill/>
          <a:ln w="6718" cap="flat">
            <a:no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a16="http://schemas.microsoft.com/office/drawing/2014/main" xmlns="" id="{5AEC9FEF-71B6-48B2-95AF-27F54C33613F}"/>
              </a:ext>
            </a:extLst>
          </p:cNvPr>
          <p:cNvSpPr/>
          <p:nvPr/>
        </p:nvSpPr>
        <p:spPr>
          <a:xfrm>
            <a:off x="4086785" y="5110440"/>
            <a:ext cx="768894" cy="498806"/>
          </a:xfrm>
          <a:custGeom>
            <a:avLst/>
            <a:gdLst>
              <a:gd name="connsiteX0" fmla="*/ 11387 w 248770"/>
              <a:gd name="connsiteY0" fmla="*/ 95474 h 161364"/>
              <a:gd name="connsiteX1" fmla="*/ 24834 w 248770"/>
              <a:gd name="connsiteY1" fmla="*/ 75304 h 161364"/>
              <a:gd name="connsiteX2" fmla="*/ 21472 w 248770"/>
              <a:gd name="connsiteY2" fmla="*/ 72614 h 161364"/>
              <a:gd name="connsiteX3" fmla="*/ 27523 w 248770"/>
              <a:gd name="connsiteY3" fmla="*/ 55133 h 161364"/>
              <a:gd name="connsiteX4" fmla="*/ 45677 w 248770"/>
              <a:gd name="connsiteY4" fmla="*/ 39669 h 161364"/>
              <a:gd name="connsiteX5" fmla="*/ 46349 w 248770"/>
              <a:gd name="connsiteY5" fmla="*/ 38324 h 161364"/>
              <a:gd name="connsiteX6" fmla="*/ 46349 w 248770"/>
              <a:gd name="connsiteY6" fmla="*/ 38324 h 161364"/>
              <a:gd name="connsiteX7" fmla="*/ 47022 w 248770"/>
              <a:gd name="connsiteY7" fmla="*/ 38324 h 161364"/>
              <a:gd name="connsiteX8" fmla="*/ 77278 w 248770"/>
              <a:gd name="connsiteY8" fmla="*/ 30256 h 161364"/>
              <a:gd name="connsiteX9" fmla="*/ 116274 w 248770"/>
              <a:gd name="connsiteY9" fmla="*/ 51099 h 161364"/>
              <a:gd name="connsiteX10" fmla="*/ 205025 w 248770"/>
              <a:gd name="connsiteY10" fmla="*/ 19498 h 161364"/>
              <a:gd name="connsiteX11" fmla="*/ 251417 w 248770"/>
              <a:gd name="connsiteY11" fmla="*/ 0 h 161364"/>
              <a:gd name="connsiteX12" fmla="*/ 91397 w 248770"/>
              <a:gd name="connsiteY12" fmla="*/ 23532 h 161364"/>
              <a:gd name="connsiteX13" fmla="*/ 46349 w 248770"/>
              <a:gd name="connsiteY13" fmla="*/ 37652 h 161364"/>
              <a:gd name="connsiteX14" fmla="*/ 11387 w 248770"/>
              <a:gd name="connsiteY14" fmla="*/ 66563 h 161364"/>
              <a:gd name="connsiteX15" fmla="*/ 34919 w 248770"/>
              <a:gd name="connsiteY15" fmla="*/ 164054 h 161364"/>
              <a:gd name="connsiteX16" fmla="*/ 11387 w 248770"/>
              <a:gd name="connsiteY16" fmla="*/ 95474 h 1613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8770" h="161364">
                <a:moveTo>
                  <a:pt x="11387" y="95474"/>
                </a:moveTo>
                <a:cubicBezTo>
                  <a:pt x="13404" y="86061"/>
                  <a:pt x="17438" y="77993"/>
                  <a:pt x="24834" y="75304"/>
                </a:cubicBezTo>
                <a:cubicBezTo>
                  <a:pt x="23489" y="74631"/>
                  <a:pt x="22144" y="73959"/>
                  <a:pt x="21472" y="72614"/>
                </a:cubicBezTo>
                <a:cubicBezTo>
                  <a:pt x="15421" y="65891"/>
                  <a:pt x="24161" y="60512"/>
                  <a:pt x="27523" y="55133"/>
                </a:cubicBezTo>
                <a:cubicBezTo>
                  <a:pt x="32230" y="48409"/>
                  <a:pt x="38953" y="44375"/>
                  <a:pt x="45677" y="39669"/>
                </a:cubicBezTo>
                <a:cubicBezTo>
                  <a:pt x="45677" y="38996"/>
                  <a:pt x="46349" y="38996"/>
                  <a:pt x="46349" y="38324"/>
                </a:cubicBezTo>
                <a:lnTo>
                  <a:pt x="46349" y="38324"/>
                </a:lnTo>
                <a:cubicBezTo>
                  <a:pt x="46349" y="38324"/>
                  <a:pt x="47022" y="38324"/>
                  <a:pt x="47022" y="38324"/>
                </a:cubicBezTo>
                <a:cubicBezTo>
                  <a:pt x="57107" y="35635"/>
                  <a:pt x="66520" y="30928"/>
                  <a:pt x="77278" y="30256"/>
                </a:cubicBezTo>
                <a:cubicBezTo>
                  <a:pt x="94086" y="28911"/>
                  <a:pt x="109550" y="31601"/>
                  <a:pt x="116274" y="51099"/>
                </a:cubicBezTo>
                <a:cubicBezTo>
                  <a:pt x="141823" y="29584"/>
                  <a:pt x="176113" y="30928"/>
                  <a:pt x="205025" y="19498"/>
                </a:cubicBezTo>
                <a:cubicBezTo>
                  <a:pt x="220489" y="13447"/>
                  <a:pt x="238642" y="13447"/>
                  <a:pt x="251417" y="0"/>
                </a:cubicBezTo>
                <a:cubicBezTo>
                  <a:pt x="198301" y="12102"/>
                  <a:pt x="144513" y="16137"/>
                  <a:pt x="91397" y="23532"/>
                </a:cubicBezTo>
                <a:cubicBezTo>
                  <a:pt x="75933" y="25549"/>
                  <a:pt x="59124" y="25549"/>
                  <a:pt x="46349" y="37652"/>
                </a:cubicBezTo>
                <a:cubicBezTo>
                  <a:pt x="28196" y="38996"/>
                  <a:pt x="20128" y="54460"/>
                  <a:pt x="11387" y="66563"/>
                </a:cubicBezTo>
                <a:cubicBezTo>
                  <a:pt x="-11473" y="96146"/>
                  <a:pt x="1974" y="148590"/>
                  <a:pt x="34919" y="164054"/>
                </a:cubicBezTo>
                <a:cubicBezTo>
                  <a:pt x="16766" y="144556"/>
                  <a:pt x="4663" y="123041"/>
                  <a:pt x="11387" y="95474"/>
                </a:cubicBezTo>
                <a:close/>
              </a:path>
            </a:pathLst>
          </a:custGeom>
          <a:noFill/>
          <a:ln w="6718" cap="flat">
            <a:noFill/>
            <a:prstDash val="solid"/>
            <a:miter/>
          </a:ln>
        </p:spPr>
        <p:txBody>
          <a:bodyPr rtlCol="0" anchor="ctr"/>
          <a:lstStyle/>
          <a:p>
            <a:endParaRPr lang="en-US">
              <a:solidFill>
                <a:prstClr val="black"/>
              </a:solidFill>
            </a:endParaRPr>
          </a:p>
        </p:txBody>
      </p:sp>
      <p:sp>
        <p:nvSpPr>
          <p:cNvPr id="8" name="Freeform: Shape 7">
            <a:extLst>
              <a:ext uri="{FF2B5EF4-FFF2-40B4-BE49-F238E27FC236}">
                <a16:creationId xmlns:a16="http://schemas.microsoft.com/office/drawing/2014/main" xmlns="" id="{95A94BBB-3E28-47A7-8C06-28F97779A72D}"/>
              </a:ext>
            </a:extLst>
          </p:cNvPr>
          <p:cNvSpPr/>
          <p:nvPr/>
        </p:nvSpPr>
        <p:spPr>
          <a:xfrm>
            <a:off x="5005187" y="5600932"/>
            <a:ext cx="20781" cy="20784"/>
          </a:xfrm>
          <a:custGeom>
            <a:avLst/>
            <a:gdLst>
              <a:gd name="connsiteX0" fmla="*/ 2017 w 0"/>
              <a:gd name="connsiteY0" fmla="*/ 0 h 0"/>
              <a:gd name="connsiteX1" fmla="*/ 0 w 0"/>
              <a:gd name="connsiteY1" fmla="*/ 2690 h 0"/>
              <a:gd name="connsiteX2" fmla="*/ 2017 w 0"/>
              <a:gd name="connsiteY2" fmla="*/ 0 h 0"/>
            </a:gdLst>
            <a:ahLst/>
            <a:cxnLst>
              <a:cxn ang="0">
                <a:pos x="connsiteX0" y="connsiteY0"/>
              </a:cxn>
              <a:cxn ang="0">
                <a:pos x="connsiteX1" y="connsiteY1"/>
              </a:cxn>
              <a:cxn ang="0">
                <a:pos x="connsiteX2" y="connsiteY2"/>
              </a:cxn>
            </a:cxnLst>
            <a:rect l="l" t="t" r="r" b="b"/>
            <a:pathLst>
              <a:path>
                <a:moveTo>
                  <a:pt x="2017" y="0"/>
                </a:moveTo>
                <a:cubicBezTo>
                  <a:pt x="1344" y="673"/>
                  <a:pt x="672" y="2017"/>
                  <a:pt x="0" y="2690"/>
                </a:cubicBezTo>
                <a:cubicBezTo>
                  <a:pt x="672" y="1345"/>
                  <a:pt x="1344" y="673"/>
                  <a:pt x="2017" y="0"/>
                </a:cubicBezTo>
                <a:close/>
              </a:path>
            </a:pathLst>
          </a:custGeom>
          <a:solidFill>
            <a:srgbClr val="313131"/>
          </a:solidFill>
          <a:ln w="6718" cap="flat">
            <a:noFill/>
            <a:prstDash val="solid"/>
            <a:miter/>
          </a:ln>
        </p:spPr>
        <p:txBody>
          <a:bodyPr rtlCol="0" anchor="ctr"/>
          <a:lstStyle/>
          <a:p>
            <a:endParaRPr lang="en-US">
              <a:solidFill>
                <a:prstClr val="black"/>
              </a:solidFill>
            </a:endParaRPr>
          </a:p>
        </p:txBody>
      </p:sp>
      <p:sp>
        <p:nvSpPr>
          <p:cNvPr id="9" name="Freeform: Shape 8">
            <a:extLst>
              <a:ext uri="{FF2B5EF4-FFF2-40B4-BE49-F238E27FC236}">
                <a16:creationId xmlns:a16="http://schemas.microsoft.com/office/drawing/2014/main" xmlns="" id="{8DBE02DC-4E03-4B0B-A547-E112300A4AD8}"/>
              </a:ext>
            </a:extLst>
          </p:cNvPr>
          <p:cNvSpPr/>
          <p:nvPr/>
        </p:nvSpPr>
        <p:spPr>
          <a:xfrm>
            <a:off x="6018479" y="5168633"/>
            <a:ext cx="20781" cy="20784"/>
          </a:xfrm>
          <a:custGeom>
            <a:avLst/>
            <a:gdLst>
              <a:gd name="connsiteX0" fmla="*/ 264 w 0"/>
              <a:gd name="connsiteY0" fmla="*/ 1345 h 0"/>
              <a:gd name="connsiteX1" fmla="*/ 1609 w 0"/>
              <a:gd name="connsiteY1" fmla="*/ 4034 h 0"/>
              <a:gd name="connsiteX2" fmla="*/ 1609 w 0"/>
              <a:gd name="connsiteY2" fmla="*/ 0 h 0"/>
              <a:gd name="connsiteX3" fmla="*/ 264 w 0"/>
              <a:gd name="connsiteY3" fmla="*/ 1345 h 0"/>
            </a:gdLst>
            <a:ahLst/>
            <a:cxnLst>
              <a:cxn ang="0">
                <a:pos x="connsiteX0" y="connsiteY0"/>
              </a:cxn>
              <a:cxn ang="0">
                <a:pos x="connsiteX1" y="connsiteY1"/>
              </a:cxn>
              <a:cxn ang="0">
                <a:pos x="connsiteX2" y="connsiteY2"/>
              </a:cxn>
              <a:cxn ang="0">
                <a:pos x="connsiteX3" y="connsiteY3"/>
              </a:cxn>
            </a:cxnLst>
            <a:rect l="l" t="t" r="r" b="b"/>
            <a:pathLst>
              <a:path>
                <a:moveTo>
                  <a:pt x="264" y="1345"/>
                </a:moveTo>
                <a:cubicBezTo>
                  <a:pt x="-409" y="2017"/>
                  <a:pt x="264" y="3362"/>
                  <a:pt x="1609" y="4034"/>
                </a:cubicBezTo>
                <a:cubicBezTo>
                  <a:pt x="1609" y="2690"/>
                  <a:pt x="1609" y="1345"/>
                  <a:pt x="1609" y="0"/>
                </a:cubicBezTo>
                <a:cubicBezTo>
                  <a:pt x="1609" y="0"/>
                  <a:pt x="936" y="0"/>
                  <a:pt x="264" y="1345"/>
                </a:cubicBezTo>
                <a:close/>
              </a:path>
            </a:pathLst>
          </a:custGeom>
          <a:solidFill>
            <a:srgbClr val="F4F4F4"/>
          </a:solidFill>
          <a:ln w="6718" cap="flat">
            <a:noFill/>
            <a:prstDash val="solid"/>
            <a:miter/>
          </a:ln>
        </p:spPr>
        <p:txBody>
          <a:bodyPr rtlCol="0" anchor="ctr"/>
          <a:lstStyle/>
          <a:p>
            <a:endParaRPr lang="en-US">
              <a:solidFill>
                <a:prstClr val="black"/>
              </a:solidFill>
            </a:endParaRPr>
          </a:p>
        </p:txBody>
      </p:sp>
      <p:sp>
        <p:nvSpPr>
          <p:cNvPr id="10" name="Freeform: Shape 9">
            <a:extLst>
              <a:ext uri="{FF2B5EF4-FFF2-40B4-BE49-F238E27FC236}">
                <a16:creationId xmlns:a16="http://schemas.microsoft.com/office/drawing/2014/main" xmlns="" id="{1AD502C0-545C-454E-91FB-F80A1B215D2B}"/>
              </a:ext>
            </a:extLst>
          </p:cNvPr>
          <p:cNvSpPr/>
          <p:nvPr/>
        </p:nvSpPr>
        <p:spPr>
          <a:xfrm>
            <a:off x="6671812" y="5399849"/>
            <a:ext cx="20781" cy="20784"/>
          </a:xfrm>
          <a:custGeom>
            <a:avLst/>
            <a:gdLst>
              <a:gd name="connsiteX0" fmla="*/ 0 w 0"/>
              <a:gd name="connsiteY0" fmla="*/ 504 h 0"/>
              <a:gd name="connsiteX1" fmla="*/ 0 w 0"/>
              <a:gd name="connsiteY1" fmla="*/ 504 h 0"/>
              <a:gd name="connsiteX2" fmla="*/ 0 w 0"/>
              <a:gd name="connsiteY2" fmla="*/ 504 h 0"/>
              <a:gd name="connsiteX3" fmla="*/ 0 w 0"/>
              <a:gd name="connsiteY3" fmla="*/ 504 h 0"/>
            </a:gdLst>
            <a:ahLst/>
            <a:cxnLst>
              <a:cxn ang="0">
                <a:pos x="connsiteX0" y="connsiteY0"/>
              </a:cxn>
              <a:cxn ang="0">
                <a:pos x="connsiteX1" y="connsiteY1"/>
              </a:cxn>
              <a:cxn ang="0">
                <a:pos x="connsiteX2" y="connsiteY2"/>
              </a:cxn>
              <a:cxn ang="0">
                <a:pos x="connsiteX3" y="connsiteY3"/>
              </a:cxn>
            </a:cxnLst>
            <a:rect l="l" t="t" r="r" b="b"/>
            <a:pathLst>
              <a:path>
                <a:moveTo>
                  <a:pt x="0" y="504"/>
                </a:moveTo>
                <a:cubicBezTo>
                  <a:pt x="0" y="504"/>
                  <a:pt x="0" y="-168"/>
                  <a:pt x="0" y="504"/>
                </a:cubicBezTo>
                <a:cubicBezTo>
                  <a:pt x="0" y="-168"/>
                  <a:pt x="0" y="-168"/>
                  <a:pt x="0" y="504"/>
                </a:cubicBezTo>
                <a:lnTo>
                  <a:pt x="0" y="504"/>
                </a:lnTo>
                <a:close/>
              </a:path>
            </a:pathLst>
          </a:custGeom>
          <a:solidFill>
            <a:srgbClr val="D9D9D9"/>
          </a:solidFill>
          <a:ln w="6718" cap="flat">
            <a:noFill/>
            <a:prstDash val="solid"/>
            <a:miter/>
          </a:ln>
        </p:spPr>
        <p:txBody>
          <a:bodyPr rtlCol="0" anchor="ctr"/>
          <a:lstStyle/>
          <a:p>
            <a:endParaRPr lang="en-US">
              <a:solidFill>
                <a:prstClr val="black"/>
              </a:solidFill>
            </a:endParaRPr>
          </a:p>
        </p:txBody>
      </p:sp>
      <p:sp>
        <p:nvSpPr>
          <p:cNvPr id="11" name="Freeform: Shape 10">
            <a:extLst>
              <a:ext uri="{FF2B5EF4-FFF2-40B4-BE49-F238E27FC236}">
                <a16:creationId xmlns:a16="http://schemas.microsoft.com/office/drawing/2014/main" xmlns="" id="{6F19DDC2-014E-49F0-8DC4-E17B5FD32896}"/>
              </a:ext>
            </a:extLst>
          </p:cNvPr>
          <p:cNvSpPr/>
          <p:nvPr/>
        </p:nvSpPr>
        <p:spPr>
          <a:xfrm>
            <a:off x="6621921" y="5218511"/>
            <a:ext cx="20781" cy="20784"/>
          </a:xfrm>
          <a:custGeom>
            <a:avLst/>
            <a:gdLst>
              <a:gd name="connsiteX0" fmla="*/ 10085 w 6723"/>
              <a:gd name="connsiteY0" fmla="*/ 0 h 0"/>
              <a:gd name="connsiteX1" fmla="*/ 10085 w 6723"/>
              <a:gd name="connsiteY1" fmla="*/ 0 h 0"/>
              <a:gd name="connsiteX2" fmla="*/ 0 w 6723"/>
              <a:gd name="connsiteY2" fmla="*/ 0 h 0"/>
              <a:gd name="connsiteX3" fmla="*/ 10085 w 6723"/>
              <a:gd name="connsiteY3" fmla="*/ 0 h 0"/>
            </a:gdLst>
            <a:ahLst/>
            <a:cxnLst>
              <a:cxn ang="0">
                <a:pos x="connsiteX0" y="connsiteY0"/>
              </a:cxn>
              <a:cxn ang="0">
                <a:pos x="connsiteX1" y="connsiteY1"/>
              </a:cxn>
              <a:cxn ang="0">
                <a:pos x="connsiteX2" y="connsiteY2"/>
              </a:cxn>
              <a:cxn ang="0">
                <a:pos x="connsiteX3" y="connsiteY3"/>
              </a:cxn>
            </a:cxnLst>
            <a:rect l="l" t="t" r="r" b="b"/>
            <a:pathLst>
              <a:path w="6723">
                <a:moveTo>
                  <a:pt x="10085" y="0"/>
                </a:moveTo>
                <a:lnTo>
                  <a:pt x="10085" y="0"/>
                </a:lnTo>
                <a:cubicBezTo>
                  <a:pt x="6724" y="0"/>
                  <a:pt x="3362" y="0"/>
                  <a:pt x="0" y="0"/>
                </a:cubicBezTo>
                <a:cubicBezTo>
                  <a:pt x="3362" y="3362"/>
                  <a:pt x="6724" y="3362"/>
                  <a:pt x="10085" y="0"/>
                </a:cubicBezTo>
                <a:close/>
              </a:path>
            </a:pathLst>
          </a:custGeom>
          <a:solidFill>
            <a:srgbClr val="D9D9D9"/>
          </a:solidFill>
          <a:ln w="6718" cap="flat">
            <a:noFill/>
            <a:prstDash val="solid"/>
            <a:miter/>
          </a:ln>
        </p:spPr>
        <p:txBody>
          <a:bodyPr rtlCol="0" anchor="ctr"/>
          <a:lstStyle/>
          <a:p>
            <a:endParaRPr lang="en-US">
              <a:solidFill>
                <a:prstClr val="black"/>
              </a:solidFill>
            </a:endParaRPr>
          </a:p>
        </p:txBody>
      </p:sp>
      <p:sp>
        <p:nvSpPr>
          <p:cNvPr id="12" name="Freeform: Shape 11">
            <a:extLst>
              <a:ext uri="{FF2B5EF4-FFF2-40B4-BE49-F238E27FC236}">
                <a16:creationId xmlns:a16="http://schemas.microsoft.com/office/drawing/2014/main" xmlns="" id="{2B890A9D-2B06-4A81-9D13-71CFBE6B95F7}"/>
              </a:ext>
            </a:extLst>
          </p:cNvPr>
          <p:cNvSpPr/>
          <p:nvPr/>
        </p:nvSpPr>
        <p:spPr>
          <a:xfrm>
            <a:off x="5439487" y="5361918"/>
            <a:ext cx="20781" cy="20784"/>
          </a:xfrm>
          <a:custGeom>
            <a:avLst/>
            <a:gdLst>
              <a:gd name="connsiteX0" fmla="*/ 0 w 6723"/>
              <a:gd name="connsiteY0" fmla="*/ 0 h 6723"/>
              <a:gd name="connsiteX1" fmla="*/ 7396 w 6723"/>
              <a:gd name="connsiteY1" fmla="*/ 7396 h 6723"/>
              <a:gd name="connsiteX2" fmla="*/ 0 w 6723"/>
              <a:gd name="connsiteY2" fmla="*/ 0 h 6723"/>
            </a:gdLst>
            <a:ahLst/>
            <a:cxnLst>
              <a:cxn ang="0">
                <a:pos x="connsiteX0" y="connsiteY0"/>
              </a:cxn>
              <a:cxn ang="0">
                <a:pos x="connsiteX1" y="connsiteY1"/>
              </a:cxn>
              <a:cxn ang="0">
                <a:pos x="connsiteX2" y="connsiteY2"/>
              </a:cxn>
            </a:cxnLst>
            <a:rect l="l" t="t" r="r" b="b"/>
            <a:pathLst>
              <a:path w="6723" h="6723">
                <a:moveTo>
                  <a:pt x="0" y="0"/>
                </a:moveTo>
                <a:cubicBezTo>
                  <a:pt x="2690" y="2690"/>
                  <a:pt x="5379" y="4707"/>
                  <a:pt x="7396" y="7396"/>
                </a:cubicBezTo>
                <a:cubicBezTo>
                  <a:pt x="6724" y="4034"/>
                  <a:pt x="4707" y="1345"/>
                  <a:pt x="0" y="0"/>
                </a:cubicBezTo>
                <a:close/>
              </a:path>
            </a:pathLst>
          </a:custGeom>
          <a:solidFill>
            <a:srgbClr val="E7E7E7"/>
          </a:solidFill>
          <a:ln w="6718" cap="flat">
            <a:noFill/>
            <a:prstDash val="solid"/>
            <a:miter/>
          </a:ln>
        </p:spPr>
        <p:txBody>
          <a:bodyPr rtlCol="0" anchor="ctr"/>
          <a:lstStyle/>
          <a:p>
            <a:endParaRPr lang="en-US">
              <a:solidFill>
                <a:prstClr val="black"/>
              </a:solidFill>
            </a:endParaRPr>
          </a:p>
        </p:txBody>
      </p:sp>
      <p:sp>
        <p:nvSpPr>
          <p:cNvPr id="13" name="Freeform: Shape 12">
            <a:extLst>
              <a:ext uri="{FF2B5EF4-FFF2-40B4-BE49-F238E27FC236}">
                <a16:creationId xmlns:a16="http://schemas.microsoft.com/office/drawing/2014/main" xmlns="" id="{68E4F6E3-5F03-44B1-88AC-B183C4C74F2F}"/>
              </a:ext>
            </a:extLst>
          </p:cNvPr>
          <p:cNvSpPr/>
          <p:nvPr/>
        </p:nvSpPr>
        <p:spPr>
          <a:xfrm>
            <a:off x="6670253" y="5400483"/>
            <a:ext cx="20781" cy="20784"/>
          </a:xfrm>
          <a:custGeom>
            <a:avLst/>
            <a:gdLst>
              <a:gd name="connsiteX0" fmla="*/ 504 w 0"/>
              <a:gd name="connsiteY0" fmla="*/ 299 h 0"/>
              <a:gd name="connsiteX1" fmla="*/ 504 w 0"/>
              <a:gd name="connsiteY1" fmla="*/ 299 h 0"/>
              <a:gd name="connsiteX2" fmla="*/ 504 w 0"/>
              <a:gd name="connsiteY2" fmla="*/ 299 h 0"/>
              <a:gd name="connsiteX3" fmla="*/ 504 w 0"/>
              <a:gd name="connsiteY3" fmla="*/ 299 h 0"/>
            </a:gdLst>
            <a:ahLst/>
            <a:cxnLst>
              <a:cxn ang="0">
                <a:pos x="connsiteX0" y="connsiteY0"/>
              </a:cxn>
              <a:cxn ang="0">
                <a:pos x="connsiteX1" y="connsiteY1"/>
              </a:cxn>
              <a:cxn ang="0">
                <a:pos x="connsiteX2" y="connsiteY2"/>
              </a:cxn>
              <a:cxn ang="0">
                <a:pos x="connsiteX3" y="connsiteY3"/>
              </a:cxn>
            </a:cxnLst>
            <a:rect l="l" t="t" r="r" b="b"/>
            <a:pathLst>
              <a:path>
                <a:moveTo>
                  <a:pt x="504" y="299"/>
                </a:moveTo>
                <a:cubicBezTo>
                  <a:pt x="504" y="299"/>
                  <a:pt x="-168" y="-373"/>
                  <a:pt x="504" y="299"/>
                </a:cubicBezTo>
                <a:cubicBezTo>
                  <a:pt x="-168" y="299"/>
                  <a:pt x="-168" y="299"/>
                  <a:pt x="504" y="299"/>
                </a:cubicBezTo>
                <a:cubicBezTo>
                  <a:pt x="504" y="299"/>
                  <a:pt x="504" y="299"/>
                  <a:pt x="504" y="299"/>
                </a:cubicBezTo>
                <a:close/>
              </a:path>
            </a:pathLst>
          </a:custGeom>
          <a:solidFill>
            <a:srgbClr val="DADADA"/>
          </a:solidFill>
          <a:ln w="6718" cap="flat">
            <a:noFill/>
            <a:prstDash val="solid"/>
            <a:miter/>
          </a:ln>
        </p:spPr>
        <p:txBody>
          <a:bodyPr rtlCol="0" anchor="ctr"/>
          <a:lstStyle/>
          <a:p>
            <a:endParaRPr lang="en-US">
              <a:solidFill>
                <a:prstClr val="black"/>
              </a:solidFill>
            </a:endParaRPr>
          </a:p>
        </p:txBody>
      </p:sp>
      <p:sp>
        <p:nvSpPr>
          <p:cNvPr id="14" name="Freeform: Shape 13">
            <a:extLst>
              <a:ext uri="{FF2B5EF4-FFF2-40B4-BE49-F238E27FC236}">
                <a16:creationId xmlns:a16="http://schemas.microsoft.com/office/drawing/2014/main" xmlns="" id="{7DE819B0-91A9-435A-879C-56C65E0B0359}"/>
              </a:ext>
            </a:extLst>
          </p:cNvPr>
          <p:cNvSpPr/>
          <p:nvPr/>
        </p:nvSpPr>
        <p:spPr>
          <a:xfrm>
            <a:off x="6264505" y="5603005"/>
            <a:ext cx="20781" cy="20784"/>
          </a:xfrm>
          <a:custGeom>
            <a:avLst/>
            <a:gdLst>
              <a:gd name="connsiteX0" fmla="*/ 0 w 6723"/>
              <a:gd name="connsiteY0" fmla="*/ 0 h 0"/>
              <a:gd name="connsiteX1" fmla="*/ 3362 w 6723"/>
              <a:gd name="connsiteY1" fmla="*/ 4707 h 0"/>
              <a:gd name="connsiteX2" fmla="*/ 5379 w 6723"/>
              <a:gd name="connsiteY2" fmla="*/ 4707 h 0"/>
              <a:gd name="connsiteX3" fmla="*/ 7396 w 6723"/>
              <a:gd name="connsiteY3" fmla="*/ 4707 h 0"/>
              <a:gd name="connsiteX4" fmla="*/ 2017 w 6723"/>
              <a:gd name="connsiteY4" fmla="*/ 0 h 0"/>
              <a:gd name="connsiteX5" fmla="*/ 0 w 6723"/>
              <a:gd name="connsiteY5" fmla="*/ 0 h 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723">
                <a:moveTo>
                  <a:pt x="0" y="0"/>
                </a:moveTo>
                <a:cubicBezTo>
                  <a:pt x="1345" y="1345"/>
                  <a:pt x="2690" y="3362"/>
                  <a:pt x="3362" y="4707"/>
                </a:cubicBezTo>
                <a:lnTo>
                  <a:pt x="5379" y="4707"/>
                </a:lnTo>
                <a:lnTo>
                  <a:pt x="7396" y="4707"/>
                </a:lnTo>
                <a:cubicBezTo>
                  <a:pt x="6051" y="2689"/>
                  <a:pt x="4034" y="1345"/>
                  <a:pt x="2017" y="0"/>
                </a:cubicBezTo>
                <a:cubicBezTo>
                  <a:pt x="1345" y="672"/>
                  <a:pt x="672" y="0"/>
                  <a:pt x="0" y="0"/>
                </a:cubicBezTo>
                <a:close/>
              </a:path>
            </a:pathLst>
          </a:custGeom>
          <a:solidFill>
            <a:srgbClr val="898989"/>
          </a:solidFill>
          <a:ln w="6718" cap="flat">
            <a:noFill/>
            <a:prstDash val="solid"/>
            <a:miter/>
          </a:ln>
        </p:spPr>
        <p:txBody>
          <a:bodyPr rtlCol="0" anchor="ctr"/>
          <a:lstStyle/>
          <a:p>
            <a:endParaRPr lang="en-US">
              <a:solidFill>
                <a:prstClr val="black"/>
              </a:solidFill>
            </a:endParaRPr>
          </a:p>
        </p:txBody>
      </p:sp>
    </p:spTree>
    <p:extLst>
      <p:ext uri="{BB962C8B-B14F-4D97-AF65-F5344CB8AC3E}">
        <p14:creationId xmlns:p14="http://schemas.microsoft.com/office/powerpoint/2010/main" xmlns="" val="4087088289"/>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2_Image slide layou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6EDF2B1D-016C-4F06-859C-A6EC3B9689A5}"/>
              </a:ext>
            </a:extLst>
          </p:cNvPr>
          <p:cNvSpPr>
            <a:spLocks noGrp="1"/>
          </p:cNvSpPr>
          <p:nvPr>
            <p:ph type="pic" idx="14" hasCustomPrompt="1"/>
          </p:nvPr>
        </p:nvSpPr>
        <p:spPr>
          <a:xfrm>
            <a:off x="18" y="1651105"/>
            <a:ext cx="3887249" cy="4425932"/>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4" name="Picture Placeholder 2">
            <a:extLst>
              <a:ext uri="{FF2B5EF4-FFF2-40B4-BE49-F238E27FC236}">
                <a16:creationId xmlns:a16="http://schemas.microsoft.com/office/drawing/2014/main" xmlns="" id="{5933F232-DA65-41C7-AC51-33D1AB853F27}"/>
              </a:ext>
            </a:extLst>
          </p:cNvPr>
          <p:cNvSpPr>
            <a:spLocks noGrp="1"/>
          </p:cNvSpPr>
          <p:nvPr>
            <p:ph type="pic" idx="15" hasCustomPrompt="1"/>
          </p:nvPr>
        </p:nvSpPr>
        <p:spPr>
          <a:xfrm>
            <a:off x="8303183" y="1651105"/>
            <a:ext cx="3887249" cy="4425932"/>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 name="Text Placeholder 9">
            <a:extLst>
              <a:ext uri="{FF2B5EF4-FFF2-40B4-BE49-F238E27FC236}">
                <a16:creationId xmlns:a16="http://schemas.microsoft.com/office/drawing/2014/main" xmlns="" id="{01EFC2FE-7CFD-4206-8A9A-D82B4D55D92D}"/>
              </a:ext>
            </a:extLst>
          </p:cNvPr>
          <p:cNvSpPr>
            <a:spLocks noGrp="1"/>
          </p:cNvSpPr>
          <p:nvPr>
            <p:ph type="body" sz="quarter" idx="10" hasCustomPrompt="1"/>
          </p:nvPr>
        </p:nvSpPr>
        <p:spPr>
          <a:xfrm>
            <a:off x="323505" y="281518"/>
            <a:ext cx="11571691" cy="840230"/>
          </a:xfrm>
          <a:prstGeom prst="rect">
            <a:avLst/>
          </a:prstGeom>
          <a:noFill/>
          <a:effectLst/>
        </p:spPr>
        <p:txBody>
          <a:bodyPr wrap="square" rtlCol="0" anchor="ctr">
            <a:spAutoFit/>
          </a:bodyPr>
          <a:lstStyle>
            <a:lvl1pPr marL="0" indent="0" algn="ctr">
              <a:buFontTx/>
              <a:buNone/>
              <a:defRPr lang="en-US" altLang="ko-KR" sz="5400" dirty="0">
                <a:solidFill>
                  <a:schemeClr val="tx1"/>
                </a:solidFill>
                <a:effectLst/>
                <a:latin typeface="+mj-lt"/>
              </a:defRPr>
            </a:lvl1pPr>
          </a:lstStyle>
          <a:p>
            <a:pPr marL="0" lvl="0"/>
            <a:r>
              <a:rPr lang="en-US" altLang="ko-KR" dirty="0"/>
              <a:t>BASIC LAYOUT</a:t>
            </a:r>
          </a:p>
        </p:txBody>
      </p:sp>
      <p:sp>
        <p:nvSpPr>
          <p:cNvPr id="6" name="Rectangle 5">
            <a:extLst>
              <a:ext uri="{FF2B5EF4-FFF2-40B4-BE49-F238E27FC236}">
                <a16:creationId xmlns:a16="http://schemas.microsoft.com/office/drawing/2014/main" xmlns="" id="{25E57668-BEBD-43F9-8230-3996B1888FF2}"/>
              </a:ext>
            </a:extLst>
          </p:cNvPr>
          <p:cNvSpPr/>
          <p:nvPr userDrawn="1"/>
        </p:nvSpPr>
        <p:spPr>
          <a:xfrm flipV="1">
            <a:off x="0" y="678811"/>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 name="Rectangle 6">
            <a:extLst>
              <a:ext uri="{FF2B5EF4-FFF2-40B4-BE49-F238E27FC236}">
                <a16:creationId xmlns:a16="http://schemas.microsoft.com/office/drawing/2014/main" xmlns="" id="{102CB3CD-EDE6-4F6E-9F5D-FDCAB2099581}"/>
              </a:ext>
            </a:extLst>
          </p:cNvPr>
          <p:cNvSpPr/>
          <p:nvPr userDrawn="1"/>
        </p:nvSpPr>
        <p:spPr>
          <a:xfrm flipV="1">
            <a:off x="8838049" y="678811"/>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xmlns="" val="3001666767"/>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1_Image slide layou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290CC5C1-1599-4C84-A843-91E70EABC32A}"/>
              </a:ext>
            </a:extLst>
          </p:cNvPr>
          <p:cNvSpPr>
            <a:spLocks noGrp="1"/>
          </p:cNvSpPr>
          <p:nvPr>
            <p:ph type="pic" idx="13" hasCustomPrompt="1"/>
          </p:nvPr>
        </p:nvSpPr>
        <p:spPr>
          <a:xfrm>
            <a:off x="0" y="3467100"/>
            <a:ext cx="7505812" cy="3390900"/>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Place Your Picture Here And Send To Back</a:t>
            </a:r>
            <a:endParaRPr lang="ko-KR" altLang="en-US" dirty="0"/>
          </a:p>
        </p:txBody>
      </p:sp>
      <p:sp>
        <p:nvSpPr>
          <p:cNvPr id="4" name="Picture Placeholder 2">
            <a:extLst>
              <a:ext uri="{FF2B5EF4-FFF2-40B4-BE49-F238E27FC236}">
                <a16:creationId xmlns:a16="http://schemas.microsoft.com/office/drawing/2014/main" xmlns="" id="{5D14429C-3C10-43BD-9636-A5015380F962}"/>
              </a:ext>
            </a:extLst>
          </p:cNvPr>
          <p:cNvSpPr>
            <a:spLocks noGrp="1"/>
          </p:cNvSpPr>
          <p:nvPr>
            <p:ph type="pic" idx="14" hasCustomPrompt="1"/>
          </p:nvPr>
        </p:nvSpPr>
        <p:spPr>
          <a:xfrm>
            <a:off x="0" y="0"/>
            <a:ext cx="7505812" cy="3390900"/>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Place Your Picture Here And Send To Back</a:t>
            </a:r>
            <a:endParaRPr lang="ko-KR" altLang="en-US" dirty="0"/>
          </a:p>
        </p:txBody>
      </p:sp>
    </p:spTree>
    <p:extLst>
      <p:ext uri="{BB962C8B-B14F-4D97-AF65-F5344CB8AC3E}">
        <p14:creationId xmlns:p14="http://schemas.microsoft.com/office/powerpoint/2010/main" xmlns="" val="2783334414"/>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userDrawn="1">
  <p:cSld name="7_Image slide layout">
    <p:spTree>
      <p:nvGrpSpPr>
        <p:cNvPr id="1" name=""/>
        <p:cNvGrpSpPr/>
        <p:nvPr/>
      </p:nvGrpSpPr>
      <p:grpSpPr>
        <a:xfrm>
          <a:off x="0" y="0"/>
          <a:ext cx="0" cy="0"/>
          <a:chOff x="0" y="0"/>
          <a:chExt cx="0" cy="0"/>
        </a:xfrm>
      </p:grpSpPr>
      <p:sp>
        <p:nvSpPr>
          <p:cNvPr id="6" name="그림 개체 틀 2">
            <a:extLst>
              <a:ext uri="{FF2B5EF4-FFF2-40B4-BE49-F238E27FC236}">
                <a16:creationId xmlns:a16="http://schemas.microsoft.com/office/drawing/2014/main" xmlns="" id="{F9074EBC-1F15-45F9-A91E-E5C4D64C8180}"/>
              </a:ext>
            </a:extLst>
          </p:cNvPr>
          <p:cNvSpPr>
            <a:spLocks noGrp="1"/>
          </p:cNvSpPr>
          <p:nvPr>
            <p:ph type="pic" sz="quarter" idx="17" hasCustomPrompt="1"/>
          </p:nvPr>
        </p:nvSpPr>
        <p:spPr>
          <a:xfrm>
            <a:off x="3266965" y="2672859"/>
            <a:ext cx="8923448" cy="2924636"/>
          </a:xfrm>
          <a:prstGeom prst="rect">
            <a:avLst/>
          </a:prstGeom>
          <a:solidFill>
            <a:schemeClr val="bg1">
              <a:lumMod val="95000"/>
            </a:schemeClr>
          </a:solidFill>
        </p:spPr>
        <p:txBody>
          <a:bodyPr anchor="ctr"/>
          <a:lstStyle>
            <a:lvl1pPr marL="0" indent="0" algn="ctr">
              <a:buNone/>
              <a:defRPr sz="1600">
                <a:solidFill>
                  <a:schemeClr val="tx1">
                    <a:lumMod val="75000"/>
                    <a:lumOff val="25000"/>
                  </a:schemeClr>
                </a:solidFill>
                <a:latin typeface="+mn-lt"/>
              </a:defRPr>
            </a:lvl1pPr>
          </a:lstStyle>
          <a:p>
            <a:r>
              <a:rPr lang="en-US" altLang="ko-KR" dirty="0"/>
              <a:t>Place Your Picture Here</a:t>
            </a:r>
            <a:endParaRPr lang="ko-KR" altLang="en-US" dirty="0"/>
          </a:p>
        </p:txBody>
      </p:sp>
      <p:sp>
        <p:nvSpPr>
          <p:cNvPr id="5" name="Frame 4">
            <a:extLst>
              <a:ext uri="{FF2B5EF4-FFF2-40B4-BE49-F238E27FC236}">
                <a16:creationId xmlns:a16="http://schemas.microsoft.com/office/drawing/2014/main" xmlns="" id="{68FC2D2C-E288-4655-B149-7FDC6019F189}"/>
              </a:ext>
            </a:extLst>
          </p:cNvPr>
          <p:cNvSpPr/>
          <p:nvPr userDrawn="1"/>
        </p:nvSpPr>
        <p:spPr>
          <a:xfrm>
            <a:off x="1064987" y="615462"/>
            <a:ext cx="10060440" cy="5627077"/>
          </a:xfrm>
          <a:prstGeom prst="frame">
            <a:avLst>
              <a:gd name="adj1" fmla="val 125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black"/>
              </a:solidFill>
            </a:endParaRPr>
          </a:p>
        </p:txBody>
      </p:sp>
    </p:spTree>
    <p:extLst>
      <p:ext uri="{BB962C8B-B14F-4D97-AF65-F5344CB8AC3E}">
        <p14:creationId xmlns:p14="http://schemas.microsoft.com/office/powerpoint/2010/main" xmlns="" val="2010980595"/>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userDrawn="1">
  <p:cSld name="24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a16="http://schemas.microsoft.com/office/drawing/2014/main" xmlns="" id="{B3CA5F7E-D45F-4887-AF9C-BB7E27A9C9CE}"/>
              </a:ext>
            </a:extLst>
          </p:cNvPr>
          <p:cNvSpPr/>
          <p:nvPr userDrawn="1"/>
        </p:nvSpPr>
        <p:spPr>
          <a:xfrm>
            <a:off x="673152" y="499253"/>
            <a:ext cx="10860854" cy="505432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2" name="그림 개체 틀 5">
            <a:extLst>
              <a:ext uri="{FF2B5EF4-FFF2-40B4-BE49-F238E27FC236}">
                <a16:creationId xmlns:a16="http://schemas.microsoft.com/office/drawing/2014/main" xmlns="" id="{1C677DB5-A9F3-459B-9D51-37160E085128}"/>
              </a:ext>
            </a:extLst>
          </p:cNvPr>
          <p:cNvSpPr>
            <a:spLocks noGrp="1"/>
          </p:cNvSpPr>
          <p:nvPr>
            <p:ph type="pic" sz="quarter" idx="12" hasCustomPrompt="1"/>
          </p:nvPr>
        </p:nvSpPr>
        <p:spPr>
          <a:xfrm>
            <a:off x="6229185" y="1141827"/>
            <a:ext cx="4823929" cy="5054322"/>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600"/>
            </a:lvl1pPr>
          </a:lstStyle>
          <a:p>
            <a:r>
              <a:rPr lang="en-US" altLang="ko-KR" dirty="0"/>
              <a:t>Your Picture Here</a:t>
            </a:r>
            <a:endParaRPr lang="ko-KR" altLang="en-US" dirty="0"/>
          </a:p>
        </p:txBody>
      </p:sp>
    </p:spTree>
    <p:extLst>
      <p:ext uri="{BB962C8B-B14F-4D97-AF65-F5344CB8AC3E}">
        <p14:creationId xmlns:p14="http://schemas.microsoft.com/office/powerpoint/2010/main" xmlns="" val="4290396051"/>
      </p:ext>
    </p:extLst>
  </p:cSld>
  <p:clrMapOvr>
    <a:masterClrMapping/>
  </p:clrMapOvr>
  <p:extLst mod="1">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3_Image slide layout">
    <p:spTree>
      <p:nvGrpSpPr>
        <p:cNvPr id="1" name=""/>
        <p:cNvGrpSpPr/>
        <p:nvPr/>
      </p:nvGrpSpPr>
      <p:grpSpPr>
        <a:xfrm>
          <a:off x="0" y="0"/>
          <a:ext cx="0" cy="0"/>
          <a:chOff x="0" y="0"/>
          <a:chExt cx="0" cy="0"/>
        </a:xfrm>
      </p:grpSpPr>
      <p:sp>
        <p:nvSpPr>
          <p:cNvPr id="3" name="그림 개체 틀 13">
            <a:extLst>
              <a:ext uri="{FF2B5EF4-FFF2-40B4-BE49-F238E27FC236}">
                <a16:creationId xmlns:a16="http://schemas.microsoft.com/office/drawing/2014/main" xmlns="" id="{765EEA8B-9A67-469F-8BB3-65824733FB4C}"/>
              </a:ext>
            </a:extLst>
          </p:cNvPr>
          <p:cNvSpPr>
            <a:spLocks noGrp="1"/>
          </p:cNvSpPr>
          <p:nvPr>
            <p:ph type="pic" sz="quarter" idx="10" hasCustomPrompt="1"/>
          </p:nvPr>
        </p:nvSpPr>
        <p:spPr>
          <a:xfrm>
            <a:off x="18" y="14068"/>
            <a:ext cx="3421521" cy="6843932"/>
          </a:xfrm>
          <a:custGeom>
            <a:avLst/>
            <a:gdLst>
              <a:gd name="connsiteX0" fmla="*/ 0 w 3421966"/>
              <a:gd name="connsiteY0" fmla="*/ 0 h 6843932"/>
              <a:gd name="connsiteX1" fmla="*/ 3421966 w 3421966"/>
              <a:gd name="connsiteY1" fmla="*/ 3421966 h 6843932"/>
              <a:gd name="connsiteX2" fmla="*/ 0 w 3421966"/>
              <a:gd name="connsiteY2" fmla="*/ 6843932 h 6843932"/>
            </a:gdLst>
            <a:ahLst/>
            <a:cxnLst>
              <a:cxn ang="0">
                <a:pos x="connsiteX0" y="connsiteY0"/>
              </a:cxn>
              <a:cxn ang="0">
                <a:pos x="connsiteX1" y="connsiteY1"/>
              </a:cxn>
              <a:cxn ang="0">
                <a:pos x="connsiteX2" y="connsiteY2"/>
              </a:cxn>
            </a:cxnLst>
            <a:rect l="l" t="t" r="r" b="b"/>
            <a:pathLst>
              <a:path w="3421966" h="6843932">
                <a:moveTo>
                  <a:pt x="0" y="0"/>
                </a:moveTo>
                <a:lnTo>
                  <a:pt x="3421966" y="3421966"/>
                </a:lnTo>
                <a:lnTo>
                  <a:pt x="0" y="6843932"/>
                </a:ln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4" name="그림 개체 틀 14">
            <a:extLst>
              <a:ext uri="{FF2B5EF4-FFF2-40B4-BE49-F238E27FC236}">
                <a16:creationId xmlns:a16="http://schemas.microsoft.com/office/drawing/2014/main" xmlns="" id="{2E38BD16-EA56-4033-8266-D224C725CDDB}"/>
              </a:ext>
            </a:extLst>
          </p:cNvPr>
          <p:cNvSpPr>
            <a:spLocks noGrp="1"/>
          </p:cNvSpPr>
          <p:nvPr>
            <p:ph type="pic" sz="quarter" idx="11" hasCustomPrompt="1"/>
          </p:nvPr>
        </p:nvSpPr>
        <p:spPr>
          <a:xfrm>
            <a:off x="2160281" y="462954"/>
            <a:ext cx="2824772" cy="2825140"/>
          </a:xfrm>
          <a:custGeom>
            <a:avLst/>
            <a:gdLst>
              <a:gd name="connsiteX0" fmla="*/ 1412570 w 2825140"/>
              <a:gd name="connsiteY0" fmla="*/ 0 h 2825140"/>
              <a:gd name="connsiteX1" fmla="*/ 2825140 w 2825140"/>
              <a:gd name="connsiteY1" fmla="*/ 1412570 h 2825140"/>
              <a:gd name="connsiteX2" fmla="*/ 1412570 w 2825140"/>
              <a:gd name="connsiteY2" fmla="*/ 2825140 h 2825140"/>
              <a:gd name="connsiteX3" fmla="*/ 0 w 2825140"/>
              <a:gd name="connsiteY3" fmla="*/ 1412570 h 2825140"/>
            </a:gdLst>
            <a:ahLst/>
            <a:cxnLst>
              <a:cxn ang="0">
                <a:pos x="connsiteX0" y="connsiteY0"/>
              </a:cxn>
              <a:cxn ang="0">
                <a:pos x="connsiteX1" y="connsiteY1"/>
              </a:cxn>
              <a:cxn ang="0">
                <a:pos x="connsiteX2" y="connsiteY2"/>
              </a:cxn>
              <a:cxn ang="0">
                <a:pos x="connsiteX3" y="connsiteY3"/>
              </a:cxn>
            </a:cxnLst>
            <a:rect l="l" t="t" r="r" b="b"/>
            <a:pathLst>
              <a:path w="2825140" h="2825140">
                <a:moveTo>
                  <a:pt x="1412570" y="0"/>
                </a:moveTo>
                <a:lnTo>
                  <a:pt x="2825140" y="1412570"/>
                </a:lnTo>
                <a:lnTo>
                  <a:pt x="1412570" y="2825140"/>
                </a:lnTo>
                <a:lnTo>
                  <a:pt x="0" y="1412570"/>
                </a:ln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5" name="그림 개체 틀 15">
            <a:extLst>
              <a:ext uri="{FF2B5EF4-FFF2-40B4-BE49-F238E27FC236}">
                <a16:creationId xmlns:a16="http://schemas.microsoft.com/office/drawing/2014/main" xmlns="" id="{5A7FC3DE-855D-47F8-8A08-2C9EF72072C1}"/>
              </a:ext>
            </a:extLst>
          </p:cNvPr>
          <p:cNvSpPr>
            <a:spLocks noGrp="1"/>
          </p:cNvSpPr>
          <p:nvPr>
            <p:ph type="pic" sz="quarter" idx="12" hasCustomPrompt="1"/>
          </p:nvPr>
        </p:nvSpPr>
        <p:spPr>
          <a:xfrm>
            <a:off x="3738875" y="2023463"/>
            <a:ext cx="2824772" cy="2825140"/>
          </a:xfrm>
          <a:custGeom>
            <a:avLst/>
            <a:gdLst>
              <a:gd name="connsiteX0" fmla="*/ 1412571 w 2825140"/>
              <a:gd name="connsiteY0" fmla="*/ 0 h 2825140"/>
              <a:gd name="connsiteX1" fmla="*/ 2825140 w 2825140"/>
              <a:gd name="connsiteY1" fmla="*/ 1412570 h 2825140"/>
              <a:gd name="connsiteX2" fmla="*/ 1412571 w 2825140"/>
              <a:gd name="connsiteY2" fmla="*/ 2825140 h 2825140"/>
              <a:gd name="connsiteX3" fmla="*/ 0 w 2825140"/>
              <a:gd name="connsiteY3" fmla="*/ 1412570 h 2825140"/>
            </a:gdLst>
            <a:ahLst/>
            <a:cxnLst>
              <a:cxn ang="0">
                <a:pos x="connsiteX0" y="connsiteY0"/>
              </a:cxn>
              <a:cxn ang="0">
                <a:pos x="connsiteX1" y="connsiteY1"/>
              </a:cxn>
              <a:cxn ang="0">
                <a:pos x="connsiteX2" y="connsiteY2"/>
              </a:cxn>
              <a:cxn ang="0">
                <a:pos x="connsiteX3" y="connsiteY3"/>
              </a:cxn>
            </a:cxnLst>
            <a:rect l="l" t="t" r="r" b="b"/>
            <a:pathLst>
              <a:path w="2825140" h="2825140">
                <a:moveTo>
                  <a:pt x="1412571" y="0"/>
                </a:moveTo>
                <a:lnTo>
                  <a:pt x="2825140" y="1412570"/>
                </a:lnTo>
                <a:lnTo>
                  <a:pt x="1412571" y="2825140"/>
                </a:lnTo>
                <a:lnTo>
                  <a:pt x="0" y="1412570"/>
                </a:ln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6" name="그림 개체 틀 16">
            <a:extLst>
              <a:ext uri="{FF2B5EF4-FFF2-40B4-BE49-F238E27FC236}">
                <a16:creationId xmlns:a16="http://schemas.microsoft.com/office/drawing/2014/main" xmlns="" id="{B648FC59-60B7-4C60-AED6-B26A5CFBDD5A}"/>
              </a:ext>
            </a:extLst>
          </p:cNvPr>
          <p:cNvSpPr>
            <a:spLocks noGrp="1"/>
          </p:cNvSpPr>
          <p:nvPr>
            <p:ph type="pic" sz="quarter" idx="13" hasCustomPrompt="1"/>
          </p:nvPr>
        </p:nvSpPr>
        <p:spPr>
          <a:xfrm>
            <a:off x="2160281" y="3583973"/>
            <a:ext cx="2824772" cy="2825140"/>
          </a:xfrm>
          <a:custGeom>
            <a:avLst/>
            <a:gdLst>
              <a:gd name="connsiteX0" fmla="*/ 1412570 w 2825140"/>
              <a:gd name="connsiteY0" fmla="*/ 0 h 2825140"/>
              <a:gd name="connsiteX1" fmla="*/ 2825140 w 2825140"/>
              <a:gd name="connsiteY1" fmla="*/ 1412570 h 2825140"/>
              <a:gd name="connsiteX2" fmla="*/ 1412570 w 2825140"/>
              <a:gd name="connsiteY2" fmla="*/ 2825140 h 2825140"/>
              <a:gd name="connsiteX3" fmla="*/ 0 w 2825140"/>
              <a:gd name="connsiteY3" fmla="*/ 1412570 h 2825140"/>
            </a:gdLst>
            <a:ahLst/>
            <a:cxnLst>
              <a:cxn ang="0">
                <a:pos x="connsiteX0" y="connsiteY0"/>
              </a:cxn>
              <a:cxn ang="0">
                <a:pos x="connsiteX1" y="connsiteY1"/>
              </a:cxn>
              <a:cxn ang="0">
                <a:pos x="connsiteX2" y="connsiteY2"/>
              </a:cxn>
              <a:cxn ang="0">
                <a:pos x="connsiteX3" y="connsiteY3"/>
              </a:cxn>
            </a:cxnLst>
            <a:rect l="l" t="t" r="r" b="b"/>
            <a:pathLst>
              <a:path w="2825140" h="2825140">
                <a:moveTo>
                  <a:pt x="1412570" y="0"/>
                </a:moveTo>
                <a:lnTo>
                  <a:pt x="2825140" y="1412570"/>
                </a:lnTo>
                <a:lnTo>
                  <a:pt x="1412570" y="2825140"/>
                </a:lnTo>
                <a:lnTo>
                  <a:pt x="0" y="1412570"/>
                </a:ln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7" name="그림 개체 틀 17">
            <a:extLst>
              <a:ext uri="{FF2B5EF4-FFF2-40B4-BE49-F238E27FC236}">
                <a16:creationId xmlns:a16="http://schemas.microsoft.com/office/drawing/2014/main" xmlns="" id="{E2282AC1-84D1-457A-9B24-E20E948A5164}"/>
              </a:ext>
            </a:extLst>
          </p:cNvPr>
          <p:cNvSpPr>
            <a:spLocks noGrp="1"/>
          </p:cNvSpPr>
          <p:nvPr>
            <p:ph type="pic" sz="quarter" idx="14" hasCustomPrompt="1"/>
          </p:nvPr>
        </p:nvSpPr>
        <p:spPr>
          <a:xfrm>
            <a:off x="5302408" y="462953"/>
            <a:ext cx="2824772" cy="2825140"/>
          </a:xfrm>
          <a:custGeom>
            <a:avLst/>
            <a:gdLst>
              <a:gd name="connsiteX0" fmla="*/ 1412570 w 2825140"/>
              <a:gd name="connsiteY0" fmla="*/ 0 h 2825140"/>
              <a:gd name="connsiteX1" fmla="*/ 2825140 w 2825140"/>
              <a:gd name="connsiteY1" fmla="*/ 1412570 h 2825140"/>
              <a:gd name="connsiteX2" fmla="*/ 1412570 w 2825140"/>
              <a:gd name="connsiteY2" fmla="*/ 2825140 h 2825140"/>
              <a:gd name="connsiteX3" fmla="*/ 0 w 2825140"/>
              <a:gd name="connsiteY3" fmla="*/ 1412570 h 2825140"/>
            </a:gdLst>
            <a:ahLst/>
            <a:cxnLst>
              <a:cxn ang="0">
                <a:pos x="connsiteX0" y="connsiteY0"/>
              </a:cxn>
              <a:cxn ang="0">
                <a:pos x="connsiteX1" y="connsiteY1"/>
              </a:cxn>
              <a:cxn ang="0">
                <a:pos x="connsiteX2" y="connsiteY2"/>
              </a:cxn>
              <a:cxn ang="0">
                <a:pos x="connsiteX3" y="connsiteY3"/>
              </a:cxn>
            </a:cxnLst>
            <a:rect l="l" t="t" r="r" b="b"/>
            <a:pathLst>
              <a:path w="2825140" h="2825140">
                <a:moveTo>
                  <a:pt x="1412570" y="0"/>
                </a:moveTo>
                <a:lnTo>
                  <a:pt x="2825140" y="1412570"/>
                </a:lnTo>
                <a:lnTo>
                  <a:pt x="1412570" y="2825140"/>
                </a:lnTo>
                <a:lnTo>
                  <a:pt x="0" y="1412570"/>
                </a:ln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xmlns="" val="729348526"/>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5_Image slide layout">
    <p:spTree>
      <p:nvGrpSpPr>
        <p:cNvPr id="1" name=""/>
        <p:cNvGrpSpPr/>
        <p:nvPr/>
      </p:nvGrpSpPr>
      <p:grpSpPr>
        <a:xfrm>
          <a:off x="0" y="0"/>
          <a:ext cx="0" cy="0"/>
          <a:chOff x="0" y="0"/>
          <a:chExt cx="0" cy="0"/>
        </a:xfrm>
      </p:grpSpPr>
      <p:grpSp>
        <p:nvGrpSpPr>
          <p:cNvPr id="2" name="Group 7">
            <a:extLst>
              <a:ext uri="{FF2B5EF4-FFF2-40B4-BE49-F238E27FC236}">
                <a16:creationId xmlns:a16="http://schemas.microsoft.com/office/drawing/2014/main" xmlns="" id="{8B4B3012-F87D-4B19-8508-FC9FCF94AB10}"/>
              </a:ext>
            </a:extLst>
          </p:cNvPr>
          <p:cNvGrpSpPr/>
          <p:nvPr userDrawn="1"/>
        </p:nvGrpSpPr>
        <p:grpSpPr>
          <a:xfrm>
            <a:off x="2924539" y="1686696"/>
            <a:ext cx="6341371" cy="3484608"/>
            <a:chOff x="-548507" y="477868"/>
            <a:chExt cx="11570449" cy="6357177"/>
          </a:xfrm>
        </p:grpSpPr>
        <p:sp>
          <p:nvSpPr>
            <p:cNvPr id="9" name="Freeform: Shape 8">
              <a:extLst>
                <a:ext uri="{FF2B5EF4-FFF2-40B4-BE49-F238E27FC236}">
                  <a16:creationId xmlns:a16="http://schemas.microsoft.com/office/drawing/2014/main" xmlns="" id="{5DA8B384-9C73-48AE-A686-B8756D1BC324}"/>
                </a:ext>
              </a:extLst>
            </p:cNvPr>
            <p:cNvSpPr/>
            <p:nvPr/>
          </p:nvSpPr>
          <p:spPr>
            <a:xfrm>
              <a:off x="-482765" y="6440599"/>
              <a:ext cx="11438966" cy="394446"/>
            </a:xfrm>
            <a:custGeom>
              <a:avLst/>
              <a:gdLst>
                <a:gd name="connsiteX0" fmla="*/ 1605439 w 1657350"/>
                <a:gd name="connsiteY0" fmla="*/ 54769 h 57150"/>
                <a:gd name="connsiteX1" fmla="*/ 1652111 w 1657350"/>
                <a:gd name="connsiteY1" fmla="*/ 22384 h 57150"/>
                <a:gd name="connsiteX2" fmla="*/ 1652111 w 1657350"/>
                <a:gd name="connsiteY2" fmla="*/ 22384 h 57150"/>
                <a:gd name="connsiteX3" fmla="*/ 1636871 w 1657350"/>
                <a:gd name="connsiteY3" fmla="*/ 7144 h 57150"/>
                <a:gd name="connsiteX4" fmla="*/ 44291 w 1657350"/>
                <a:gd name="connsiteY4" fmla="*/ 12859 h 57150"/>
                <a:gd name="connsiteX5" fmla="*/ 23336 w 1657350"/>
                <a:gd name="connsiteY5" fmla="*/ 12859 h 57150"/>
                <a:gd name="connsiteX6" fmla="*/ 7144 w 1657350"/>
                <a:gd name="connsiteY6" fmla="*/ 26194 h 57150"/>
                <a:gd name="connsiteX7" fmla="*/ 7144 w 1657350"/>
                <a:gd name="connsiteY7" fmla="*/ 26194 h 57150"/>
                <a:gd name="connsiteX8" fmla="*/ 50959 w 1657350"/>
                <a:gd name="connsiteY8" fmla="*/ 53816 h 57150"/>
                <a:gd name="connsiteX9" fmla="*/ 51911 w 1657350"/>
                <a:gd name="connsiteY9" fmla="*/ 54769 h 57150"/>
                <a:gd name="connsiteX10" fmla="*/ 51911 w 1657350"/>
                <a:gd name="connsiteY10" fmla="*/ 54769 h 57150"/>
                <a:gd name="connsiteX11" fmla="*/ 56674 w 1657350"/>
                <a:gd name="connsiteY11" fmla="*/ 54769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57350" h="57150">
                  <a:moveTo>
                    <a:pt x="1605439" y="54769"/>
                  </a:moveTo>
                  <a:cubicBezTo>
                    <a:pt x="1605439" y="54769"/>
                    <a:pt x="1638776" y="50959"/>
                    <a:pt x="1652111" y="22384"/>
                  </a:cubicBezTo>
                  <a:lnTo>
                    <a:pt x="1652111" y="22384"/>
                  </a:lnTo>
                  <a:cubicBezTo>
                    <a:pt x="1652111" y="13811"/>
                    <a:pt x="1645444" y="7144"/>
                    <a:pt x="1636871" y="7144"/>
                  </a:cubicBezTo>
                  <a:lnTo>
                    <a:pt x="44291" y="12859"/>
                  </a:lnTo>
                  <a:lnTo>
                    <a:pt x="23336" y="12859"/>
                  </a:lnTo>
                  <a:cubicBezTo>
                    <a:pt x="14764" y="12859"/>
                    <a:pt x="7144" y="18574"/>
                    <a:pt x="7144" y="26194"/>
                  </a:cubicBezTo>
                  <a:lnTo>
                    <a:pt x="7144" y="26194"/>
                  </a:lnTo>
                  <a:cubicBezTo>
                    <a:pt x="17621" y="45244"/>
                    <a:pt x="40481" y="51911"/>
                    <a:pt x="50959" y="53816"/>
                  </a:cubicBezTo>
                  <a:lnTo>
                    <a:pt x="51911" y="54769"/>
                  </a:lnTo>
                  <a:cubicBezTo>
                    <a:pt x="51911" y="54769"/>
                    <a:pt x="51911" y="54769"/>
                    <a:pt x="51911" y="54769"/>
                  </a:cubicBezTo>
                  <a:lnTo>
                    <a:pt x="56674" y="54769"/>
                  </a:lnTo>
                </a:path>
              </a:pathLst>
            </a:custGeom>
            <a:solidFill>
              <a:srgbClr val="5F6767"/>
            </a:solidFill>
            <a:ln w="9525" cap="flat">
              <a:noFill/>
              <a:prstDash val="solid"/>
              <a:miter/>
            </a:ln>
          </p:spPr>
          <p:txBody>
            <a:bodyPr rtlCol="0" anchor="ctr"/>
            <a:lstStyle/>
            <a:p>
              <a:endParaRPr lang="en-US">
                <a:solidFill>
                  <a:prstClr val="black"/>
                </a:solidFill>
              </a:endParaRPr>
            </a:p>
          </p:txBody>
        </p:sp>
        <p:sp>
          <p:nvSpPr>
            <p:cNvPr id="10" name="Freeform: Shape 9">
              <a:extLst>
                <a:ext uri="{FF2B5EF4-FFF2-40B4-BE49-F238E27FC236}">
                  <a16:creationId xmlns:a16="http://schemas.microsoft.com/office/drawing/2014/main" xmlns="" id="{6B1327A8-1B5E-4678-9568-48D27CA823E7}"/>
                </a:ext>
              </a:extLst>
            </p:cNvPr>
            <p:cNvSpPr/>
            <p:nvPr/>
          </p:nvSpPr>
          <p:spPr>
            <a:xfrm>
              <a:off x="700575" y="477868"/>
              <a:ext cx="9072285" cy="5916709"/>
            </a:xfrm>
            <a:custGeom>
              <a:avLst/>
              <a:gdLst>
                <a:gd name="connsiteX0" fmla="*/ 1311116 w 1314450"/>
                <a:gd name="connsiteY0" fmla="*/ 813911 h 857250"/>
                <a:gd name="connsiteX1" fmla="*/ 1281589 w 1314450"/>
                <a:gd name="connsiteY1" fmla="*/ 852964 h 857250"/>
                <a:gd name="connsiteX2" fmla="*/ 36671 w 1314450"/>
                <a:gd name="connsiteY2" fmla="*/ 852964 h 857250"/>
                <a:gd name="connsiteX3" fmla="*/ 7144 w 1314450"/>
                <a:gd name="connsiteY3" fmla="*/ 813911 h 857250"/>
                <a:gd name="connsiteX4" fmla="*/ 7144 w 1314450"/>
                <a:gd name="connsiteY4" fmla="*/ 46196 h 857250"/>
                <a:gd name="connsiteX5" fmla="*/ 36671 w 1314450"/>
                <a:gd name="connsiteY5" fmla="*/ 7144 h 857250"/>
                <a:gd name="connsiteX6" fmla="*/ 1281589 w 1314450"/>
                <a:gd name="connsiteY6" fmla="*/ 7144 h 857250"/>
                <a:gd name="connsiteX7" fmla="*/ 1311116 w 1314450"/>
                <a:gd name="connsiteY7" fmla="*/ 46196 h 857250"/>
                <a:gd name="connsiteX8" fmla="*/ 1311116 w 1314450"/>
                <a:gd name="connsiteY8" fmla="*/ 813911 h 857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14450" h="857250">
                  <a:moveTo>
                    <a:pt x="1311116" y="813911"/>
                  </a:moveTo>
                  <a:cubicBezTo>
                    <a:pt x="1311116" y="834866"/>
                    <a:pt x="1297781" y="852964"/>
                    <a:pt x="1281589" y="852964"/>
                  </a:cubicBezTo>
                  <a:lnTo>
                    <a:pt x="36671" y="852964"/>
                  </a:lnTo>
                  <a:cubicBezTo>
                    <a:pt x="20479" y="852964"/>
                    <a:pt x="7144" y="835819"/>
                    <a:pt x="7144" y="813911"/>
                  </a:cubicBezTo>
                  <a:lnTo>
                    <a:pt x="7144" y="46196"/>
                  </a:lnTo>
                  <a:cubicBezTo>
                    <a:pt x="7144" y="25241"/>
                    <a:pt x="20479" y="7144"/>
                    <a:pt x="36671" y="7144"/>
                  </a:cubicBezTo>
                  <a:lnTo>
                    <a:pt x="1281589" y="7144"/>
                  </a:lnTo>
                  <a:cubicBezTo>
                    <a:pt x="1297781" y="7144"/>
                    <a:pt x="1311116" y="24289"/>
                    <a:pt x="1311116" y="46196"/>
                  </a:cubicBezTo>
                  <a:lnTo>
                    <a:pt x="1311116" y="813911"/>
                  </a:lnTo>
                  <a:close/>
                </a:path>
              </a:pathLst>
            </a:custGeom>
            <a:solidFill>
              <a:srgbClr val="000000"/>
            </a:solidFill>
            <a:ln w="9525" cap="flat">
              <a:noFill/>
              <a:prstDash val="solid"/>
              <a:miter/>
            </a:ln>
          </p:spPr>
          <p:txBody>
            <a:bodyPr rtlCol="0" anchor="ctr"/>
            <a:lstStyle/>
            <a:p>
              <a:endParaRPr lang="en-US">
                <a:solidFill>
                  <a:prstClr val="black"/>
                </a:solidFill>
              </a:endParaRPr>
            </a:p>
          </p:txBody>
        </p:sp>
        <p:sp>
          <p:nvSpPr>
            <p:cNvPr id="11" name="Freeform: Shape 10">
              <a:extLst>
                <a:ext uri="{FF2B5EF4-FFF2-40B4-BE49-F238E27FC236}">
                  <a16:creationId xmlns:a16="http://schemas.microsoft.com/office/drawing/2014/main" xmlns="" id="{37CAFC64-51C4-45C6-AEF9-65B54F5146F2}"/>
                </a:ext>
              </a:extLst>
            </p:cNvPr>
            <p:cNvSpPr/>
            <p:nvPr/>
          </p:nvSpPr>
          <p:spPr>
            <a:xfrm>
              <a:off x="1088451" y="839448"/>
              <a:ext cx="8283390" cy="5062073"/>
            </a:xfrm>
            <a:custGeom>
              <a:avLst/>
              <a:gdLst>
                <a:gd name="connsiteX0" fmla="*/ 7144 w 1200150"/>
                <a:gd name="connsiteY0" fmla="*/ 7144 h 733425"/>
                <a:gd name="connsiteX1" fmla="*/ 1196816 w 1200150"/>
                <a:gd name="connsiteY1" fmla="*/ 7144 h 733425"/>
                <a:gd name="connsiteX2" fmla="*/ 1196816 w 1200150"/>
                <a:gd name="connsiteY2" fmla="*/ 730091 h 733425"/>
                <a:gd name="connsiteX3" fmla="*/ 7144 w 1200150"/>
                <a:gd name="connsiteY3" fmla="*/ 730091 h 733425"/>
              </a:gdLst>
              <a:ahLst/>
              <a:cxnLst>
                <a:cxn ang="0">
                  <a:pos x="connsiteX0" y="connsiteY0"/>
                </a:cxn>
                <a:cxn ang="0">
                  <a:pos x="connsiteX1" y="connsiteY1"/>
                </a:cxn>
                <a:cxn ang="0">
                  <a:pos x="connsiteX2" y="connsiteY2"/>
                </a:cxn>
                <a:cxn ang="0">
                  <a:pos x="connsiteX3" y="connsiteY3"/>
                </a:cxn>
              </a:cxnLst>
              <a:rect l="l" t="t" r="r" b="b"/>
              <a:pathLst>
                <a:path w="1200150" h="733425">
                  <a:moveTo>
                    <a:pt x="7144" y="7144"/>
                  </a:moveTo>
                  <a:lnTo>
                    <a:pt x="1196816" y="7144"/>
                  </a:lnTo>
                  <a:lnTo>
                    <a:pt x="1196816" y="730091"/>
                  </a:lnTo>
                  <a:lnTo>
                    <a:pt x="7144" y="730091"/>
                  </a:lnTo>
                  <a:close/>
                </a:path>
              </a:pathLst>
            </a:custGeom>
            <a:solidFill>
              <a:srgbClr val="F2F2F2"/>
            </a:solidFill>
            <a:ln w="9525" cap="flat">
              <a:noFill/>
              <a:prstDash val="solid"/>
              <a:miter/>
            </a:ln>
          </p:spPr>
          <p:txBody>
            <a:bodyPr rtlCol="0" anchor="ctr"/>
            <a:lstStyle/>
            <a:p>
              <a:endParaRPr lang="en-US">
                <a:solidFill>
                  <a:prstClr val="black"/>
                </a:solidFill>
              </a:endParaRPr>
            </a:p>
          </p:txBody>
        </p:sp>
        <p:sp>
          <p:nvSpPr>
            <p:cNvPr id="12" name="Freeform: Shape 11">
              <a:extLst>
                <a:ext uri="{FF2B5EF4-FFF2-40B4-BE49-F238E27FC236}">
                  <a16:creationId xmlns:a16="http://schemas.microsoft.com/office/drawing/2014/main" xmlns="" id="{BA649BF4-C417-44E9-98D6-8FC294A5D4C8}"/>
                </a:ext>
              </a:extLst>
            </p:cNvPr>
            <p:cNvSpPr/>
            <p:nvPr/>
          </p:nvSpPr>
          <p:spPr>
            <a:xfrm>
              <a:off x="-548507" y="6164484"/>
              <a:ext cx="11570449" cy="460187"/>
            </a:xfrm>
            <a:custGeom>
              <a:avLst/>
              <a:gdLst>
                <a:gd name="connsiteX0" fmla="*/ 50006 w 1676400"/>
                <a:gd name="connsiteY0" fmla="*/ 7144 h 66675"/>
                <a:gd name="connsiteX1" fmla="*/ 1630204 w 1676400"/>
                <a:gd name="connsiteY1" fmla="*/ 7144 h 66675"/>
                <a:gd name="connsiteX2" fmla="*/ 1672114 w 1676400"/>
                <a:gd name="connsiteY2" fmla="*/ 49054 h 66675"/>
                <a:gd name="connsiteX3" fmla="*/ 1672114 w 1676400"/>
                <a:gd name="connsiteY3" fmla="*/ 57626 h 66675"/>
                <a:gd name="connsiteX4" fmla="*/ 1656874 w 1676400"/>
                <a:gd name="connsiteY4" fmla="*/ 62389 h 66675"/>
                <a:gd name="connsiteX5" fmla="*/ 1654016 w 1676400"/>
                <a:gd name="connsiteY5" fmla="*/ 62389 h 66675"/>
                <a:gd name="connsiteX6" fmla="*/ 29051 w 1676400"/>
                <a:gd name="connsiteY6" fmla="*/ 62389 h 66675"/>
                <a:gd name="connsiteX7" fmla="*/ 21431 w 1676400"/>
                <a:gd name="connsiteY7" fmla="*/ 63341 h 66675"/>
                <a:gd name="connsiteX8" fmla="*/ 7144 w 1676400"/>
                <a:gd name="connsiteY8" fmla="*/ 55721 h 66675"/>
                <a:gd name="connsiteX9" fmla="*/ 7144 w 1676400"/>
                <a:gd name="connsiteY9" fmla="*/ 48101 h 66675"/>
                <a:gd name="connsiteX10" fmla="*/ 50006 w 1676400"/>
                <a:gd name="connsiteY10" fmla="*/ 714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76400" h="66675">
                  <a:moveTo>
                    <a:pt x="50006" y="7144"/>
                  </a:moveTo>
                  <a:lnTo>
                    <a:pt x="1630204" y="7144"/>
                  </a:lnTo>
                  <a:cubicBezTo>
                    <a:pt x="1653064" y="7144"/>
                    <a:pt x="1672114" y="26194"/>
                    <a:pt x="1672114" y="49054"/>
                  </a:cubicBezTo>
                  <a:lnTo>
                    <a:pt x="1672114" y="57626"/>
                  </a:lnTo>
                  <a:cubicBezTo>
                    <a:pt x="1672114" y="57626"/>
                    <a:pt x="1674019" y="64294"/>
                    <a:pt x="1656874" y="62389"/>
                  </a:cubicBezTo>
                  <a:cubicBezTo>
                    <a:pt x="1655921" y="62389"/>
                    <a:pt x="1654969" y="62389"/>
                    <a:pt x="1654016" y="62389"/>
                  </a:cubicBezTo>
                  <a:lnTo>
                    <a:pt x="29051" y="62389"/>
                  </a:lnTo>
                  <a:cubicBezTo>
                    <a:pt x="26194" y="62389"/>
                    <a:pt x="24289" y="62389"/>
                    <a:pt x="21431" y="63341"/>
                  </a:cubicBezTo>
                  <a:cubicBezTo>
                    <a:pt x="16669" y="64294"/>
                    <a:pt x="8096" y="64294"/>
                    <a:pt x="7144" y="55721"/>
                  </a:cubicBezTo>
                  <a:lnTo>
                    <a:pt x="7144" y="48101"/>
                  </a:lnTo>
                  <a:cubicBezTo>
                    <a:pt x="8096" y="25241"/>
                    <a:pt x="26194" y="7144"/>
                    <a:pt x="50006" y="7144"/>
                  </a:cubicBezTo>
                  <a:close/>
                </a:path>
              </a:pathLst>
            </a:custGeom>
            <a:solidFill>
              <a:srgbClr val="CCCCCC"/>
            </a:solidFill>
            <a:ln w="9525" cap="flat">
              <a:noFill/>
              <a:prstDash val="solid"/>
              <a:miter/>
            </a:ln>
          </p:spPr>
          <p:txBody>
            <a:bodyPr rtlCol="0" anchor="ctr"/>
            <a:lstStyle/>
            <a:p>
              <a:endParaRPr lang="en-US" dirty="0">
                <a:solidFill>
                  <a:prstClr val="black"/>
                </a:solidFill>
              </a:endParaRPr>
            </a:p>
          </p:txBody>
        </p:sp>
        <p:sp>
          <p:nvSpPr>
            <p:cNvPr id="13" name="Freeform: Shape 12">
              <a:extLst>
                <a:ext uri="{FF2B5EF4-FFF2-40B4-BE49-F238E27FC236}">
                  <a16:creationId xmlns:a16="http://schemas.microsoft.com/office/drawing/2014/main" xmlns="" id="{D5BEC155-8F1B-46C1-A45D-866F572EEED0}"/>
                </a:ext>
              </a:extLst>
            </p:cNvPr>
            <p:cNvSpPr/>
            <p:nvPr/>
          </p:nvSpPr>
          <p:spPr>
            <a:xfrm>
              <a:off x="4438629" y="6215033"/>
              <a:ext cx="1618413" cy="184076"/>
            </a:xfrm>
            <a:custGeom>
              <a:avLst/>
              <a:gdLst>
                <a:gd name="connsiteX0" fmla="*/ 1478513 w 1618413"/>
                <a:gd name="connsiteY0" fmla="*/ 177499 h 184076"/>
                <a:gd name="connsiteX1" fmla="*/ 1485084 w 1618413"/>
                <a:gd name="connsiteY1" fmla="*/ 177499 h 184076"/>
                <a:gd name="connsiteX2" fmla="*/ 1502686 w 1618413"/>
                <a:gd name="connsiteY2" fmla="*/ 178122 h 184076"/>
                <a:gd name="connsiteX3" fmla="*/ 1499879 w 1618413"/>
                <a:gd name="connsiteY3" fmla="*/ 178526 h 184076"/>
                <a:gd name="connsiteX4" fmla="*/ 1478513 w 1618413"/>
                <a:gd name="connsiteY4" fmla="*/ 177499 h 184076"/>
                <a:gd name="connsiteX5" fmla="*/ 84799 w 1618413"/>
                <a:gd name="connsiteY5" fmla="*/ 170928 h 184076"/>
                <a:gd name="connsiteX6" fmla="*/ 117666 w 1618413"/>
                <a:gd name="connsiteY6" fmla="*/ 177499 h 184076"/>
                <a:gd name="connsiteX7" fmla="*/ 104518 w 1618413"/>
                <a:gd name="connsiteY7" fmla="*/ 177499 h 184076"/>
                <a:gd name="connsiteX8" fmla="*/ 84799 w 1618413"/>
                <a:gd name="connsiteY8" fmla="*/ 170928 h 184076"/>
                <a:gd name="connsiteX9" fmla="*/ 1603418 w 1618413"/>
                <a:gd name="connsiteY9" fmla="*/ 0 h 184076"/>
                <a:gd name="connsiteX10" fmla="*/ 1616567 w 1618413"/>
                <a:gd name="connsiteY10" fmla="*/ 0 h 184076"/>
                <a:gd name="connsiteX11" fmla="*/ 1511177 w 1618413"/>
                <a:gd name="connsiteY11" fmla="*/ 178423 h 184076"/>
                <a:gd name="connsiteX12" fmla="*/ 1502686 w 1618413"/>
                <a:gd name="connsiteY12" fmla="*/ 178122 h 184076"/>
                <a:gd name="connsiteX13" fmla="*/ 1521501 w 1618413"/>
                <a:gd name="connsiteY13" fmla="*/ 175419 h 184076"/>
                <a:gd name="connsiteX14" fmla="*/ 1603418 w 1618413"/>
                <a:gd name="connsiteY14" fmla="*/ 6571 h 184076"/>
                <a:gd name="connsiteX15" fmla="*/ 5911 w 1618413"/>
                <a:gd name="connsiteY15" fmla="*/ 0 h 184076"/>
                <a:gd name="connsiteX16" fmla="*/ 19060 w 1618413"/>
                <a:gd name="connsiteY16" fmla="*/ 6571 h 184076"/>
                <a:gd name="connsiteX17" fmla="*/ 91379 w 1618413"/>
                <a:gd name="connsiteY17" fmla="*/ 184076 h 184076"/>
                <a:gd name="connsiteX18" fmla="*/ 5911 w 1618413"/>
                <a:gd name="connsiteY18" fmla="*/ 0 h 184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618413" h="184076">
                  <a:moveTo>
                    <a:pt x="1478513" y="177499"/>
                  </a:moveTo>
                  <a:lnTo>
                    <a:pt x="1485084" y="177499"/>
                  </a:lnTo>
                  <a:lnTo>
                    <a:pt x="1502686" y="178122"/>
                  </a:lnTo>
                  <a:lnTo>
                    <a:pt x="1499879" y="178526"/>
                  </a:lnTo>
                  <a:cubicBezTo>
                    <a:pt x="1487142" y="179142"/>
                    <a:pt x="1478513" y="177499"/>
                    <a:pt x="1478513" y="177499"/>
                  </a:cubicBezTo>
                  <a:close/>
                  <a:moveTo>
                    <a:pt x="84799" y="170928"/>
                  </a:moveTo>
                  <a:cubicBezTo>
                    <a:pt x="97947" y="177499"/>
                    <a:pt x="104518" y="177499"/>
                    <a:pt x="117666" y="177499"/>
                  </a:cubicBezTo>
                  <a:lnTo>
                    <a:pt x="104518" y="177499"/>
                  </a:lnTo>
                  <a:cubicBezTo>
                    <a:pt x="97947" y="177499"/>
                    <a:pt x="91370" y="177499"/>
                    <a:pt x="84799" y="170928"/>
                  </a:cubicBezTo>
                  <a:close/>
                  <a:moveTo>
                    <a:pt x="1603418" y="0"/>
                  </a:moveTo>
                  <a:lnTo>
                    <a:pt x="1616567" y="0"/>
                  </a:lnTo>
                  <a:cubicBezTo>
                    <a:pt x="1631361" y="152847"/>
                    <a:pt x="1553705" y="176266"/>
                    <a:pt x="1511177" y="178423"/>
                  </a:cubicBezTo>
                  <a:lnTo>
                    <a:pt x="1502686" y="178122"/>
                  </a:lnTo>
                  <a:lnTo>
                    <a:pt x="1521501" y="175419"/>
                  </a:lnTo>
                  <a:cubicBezTo>
                    <a:pt x="1560791" y="165788"/>
                    <a:pt x="1611636" y="129836"/>
                    <a:pt x="1603418" y="6571"/>
                  </a:cubicBezTo>
                  <a:close/>
                  <a:moveTo>
                    <a:pt x="5911" y="0"/>
                  </a:moveTo>
                  <a:lnTo>
                    <a:pt x="19060" y="6571"/>
                  </a:lnTo>
                  <a:cubicBezTo>
                    <a:pt x="19060" y="6571"/>
                    <a:pt x="-20385" y="144631"/>
                    <a:pt x="91379" y="184076"/>
                  </a:cubicBezTo>
                  <a:cubicBezTo>
                    <a:pt x="-33534" y="151202"/>
                    <a:pt x="5911" y="0"/>
                    <a:pt x="5911" y="0"/>
                  </a:cubicBezTo>
                  <a:close/>
                </a:path>
              </a:pathLst>
            </a:custGeom>
            <a:solidFill>
              <a:srgbClr val="4D4D4D"/>
            </a:solidFill>
            <a:ln w="9525" cap="flat">
              <a:noFill/>
              <a:prstDash val="solid"/>
              <a:miter/>
            </a:ln>
          </p:spPr>
          <p:txBody>
            <a:bodyPr rtlCol="0" anchor="ctr"/>
            <a:lstStyle/>
            <a:p>
              <a:endParaRPr lang="en-US">
                <a:solidFill>
                  <a:prstClr val="black"/>
                </a:solidFill>
              </a:endParaRPr>
            </a:p>
          </p:txBody>
        </p:sp>
        <p:grpSp>
          <p:nvGrpSpPr>
            <p:cNvPr id="3" name="Group 13">
              <a:extLst>
                <a:ext uri="{FF2B5EF4-FFF2-40B4-BE49-F238E27FC236}">
                  <a16:creationId xmlns:a16="http://schemas.microsoft.com/office/drawing/2014/main" xmlns="" id="{67197790-46F7-4F92-9C93-5BCAB1C111BF}"/>
                </a:ext>
              </a:extLst>
            </p:cNvPr>
            <p:cNvGrpSpPr/>
            <p:nvPr/>
          </p:nvGrpSpPr>
          <p:grpSpPr>
            <a:xfrm>
              <a:off x="1606" y="6382978"/>
              <a:ext cx="413937" cy="115242"/>
              <a:chOff x="5955" y="6353672"/>
              <a:chExt cx="413937" cy="115242"/>
            </a:xfrm>
          </p:grpSpPr>
          <p:sp>
            <p:nvSpPr>
              <p:cNvPr id="19" name="Rectangle: Rounded Corners 18">
                <a:extLst>
                  <a:ext uri="{FF2B5EF4-FFF2-40B4-BE49-F238E27FC236}">
                    <a16:creationId xmlns:a16="http://schemas.microsoft.com/office/drawing/2014/main" xmlns="" id="{4B1CAF9C-6520-4B32-8DAA-4041428CBA49}"/>
                  </a:ext>
                </a:extLst>
              </p:cNvPr>
              <p:cNvSpPr/>
              <p:nvPr/>
            </p:nvSpPr>
            <p:spPr>
              <a:xfrm>
                <a:off x="5955" y="6353672"/>
                <a:ext cx="413937" cy="115242"/>
              </a:xfrm>
              <a:prstGeom prst="roundRect">
                <a:avLst>
                  <a:gd name="adj" fmla="val 28154"/>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0" name="Rectangle: Rounded Corners 19">
                <a:extLst>
                  <a:ext uri="{FF2B5EF4-FFF2-40B4-BE49-F238E27FC236}">
                    <a16:creationId xmlns:a16="http://schemas.microsoft.com/office/drawing/2014/main" xmlns="" id="{95E82618-5E05-455C-BDF9-5110E400108A}"/>
                  </a:ext>
                </a:extLst>
              </p:cNvPr>
              <p:cNvSpPr/>
              <p:nvPr/>
            </p:nvSpPr>
            <p:spPr>
              <a:xfrm>
                <a:off x="99417" y="6382279"/>
                <a:ext cx="227012" cy="55272"/>
              </a:xfrm>
              <a:prstGeom prst="roundRect">
                <a:avLst>
                  <a:gd name="adj" fmla="val 28154"/>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4" name="Group 14">
              <a:extLst>
                <a:ext uri="{FF2B5EF4-FFF2-40B4-BE49-F238E27FC236}">
                  <a16:creationId xmlns:a16="http://schemas.microsoft.com/office/drawing/2014/main" xmlns="" id="{F5901807-736E-437B-80F8-D3924B5A1E4E}"/>
                </a:ext>
              </a:extLst>
            </p:cNvPr>
            <p:cNvGrpSpPr/>
            <p:nvPr/>
          </p:nvGrpSpPr>
          <p:grpSpPr>
            <a:xfrm>
              <a:off x="9855291" y="6381600"/>
              <a:ext cx="885989" cy="115242"/>
              <a:chOff x="5955" y="6353672"/>
              <a:chExt cx="413937" cy="115242"/>
            </a:xfrm>
          </p:grpSpPr>
          <p:sp>
            <p:nvSpPr>
              <p:cNvPr id="17" name="Rectangle: Rounded Corners 16">
                <a:extLst>
                  <a:ext uri="{FF2B5EF4-FFF2-40B4-BE49-F238E27FC236}">
                    <a16:creationId xmlns:a16="http://schemas.microsoft.com/office/drawing/2014/main" xmlns="" id="{2BB209EC-1388-4082-934E-EC99454D42B6}"/>
                  </a:ext>
                </a:extLst>
              </p:cNvPr>
              <p:cNvSpPr/>
              <p:nvPr/>
            </p:nvSpPr>
            <p:spPr>
              <a:xfrm>
                <a:off x="5955" y="6353672"/>
                <a:ext cx="413937" cy="115242"/>
              </a:xfrm>
              <a:prstGeom prst="roundRect">
                <a:avLst>
                  <a:gd name="adj" fmla="val 28154"/>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Rectangle: Rounded Corners 17">
                <a:extLst>
                  <a:ext uri="{FF2B5EF4-FFF2-40B4-BE49-F238E27FC236}">
                    <a16:creationId xmlns:a16="http://schemas.microsoft.com/office/drawing/2014/main" xmlns="" id="{802FC6A2-8EB5-49A0-BC16-E01EE9D85FEF}"/>
                  </a:ext>
                </a:extLst>
              </p:cNvPr>
              <p:cNvSpPr/>
              <p:nvPr/>
            </p:nvSpPr>
            <p:spPr>
              <a:xfrm>
                <a:off x="84761" y="6382279"/>
                <a:ext cx="256326" cy="55272"/>
              </a:xfrm>
              <a:prstGeom prst="roundRect">
                <a:avLst>
                  <a:gd name="adj" fmla="val 28154"/>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grpSp>
        <p:sp>
          <p:nvSpPr>
            <p:cNvPr id="16" name="Freeform: Shape 15">
              <a:extLst>
                <a:ext uri="{FF2B5EF4-FFF2-40B4-BE49-F238E27FC236}">
                  <a16:creationId xmlns:a16="http://schemas.microsoft.com/office/drawing/2014/main" xmlns="" id="{97681421-F4DB-46D8-9B81-F3C7378FCF16}"/>
                </a:ext>
              </a:extLst>
            </p:cNvPr>
            <p:cNvSpPr/>
            <p:nvPr/>
          </p:nvSpPr>
          <p:spPr>
            <a:xfrm>
              <a:off x="3892805" y="496953"/>
              <a:ext cx="5479036" cy="5431217"/>
            </a:xfrm>
            <a:custGeom>
              <a:avLst/>
              <a:gdLst>
                <a:gd name="connsiteX0" fmla="*/ 2567127 w 4009217"/>
                <a:gd name="connsiteY0" fmla="*/ 30683 h 4295590"/>
                <a:gd name="connsiteX1" fmla="*/ 3798529 w 4009217"/>
                <a:gd name="connsiteY1" fmla="*/ 30683 h 4295590"/>
                <a:gd name="connsiteX2" fmla="*/ 4007172 w 4009217"/>
                <a:gd name="connsiteY2" fmla="*/ 272054 h 4295590"/>
                <a:gd name="connsiteX3" fmla="*/ 3998990 w 4009217"/>
                <a:gd name="connsiteY3" fmla="*/ 4268999 h 4295590"/>
                <a:gd name="connsiteX4" fmla="*/ 30683 w 4009217"/>
                <a:gd name="connsiteY4" fmla="*/ 4268999 h 4295590"/>
                <a:gd name="connsiteX0" fmla="*/ 2536444 w 3976489"/>
                <a:gd name="connsiteY0" fmla="*/ 0 h 4238316"/>
                <a:gd name="connsiteX1" fmla="*/ 3976489 w 3976489"/>
                <a:gd name="connsiteY1" fmla="*/ 241371 h 4238316"/>
                <a:gd name="connsiteX2" fmla="*/ 3968307 w 3976489"/>
                <a:gd name="connsiteY2" fmla="*/ 4238316 h 4238316"/>
                <a:gd name="connsiteX3" fmla="*/ 0 w 3976489"/>
                <a:gd name="connsiteY3" fmla="*/ 4238316 h 4238316"/>
                <a:gd name="connsiteX0" fmla="*/ 2536444 w 3976489"/>
                <a:gd name="connsiteY0" fmla="*/ 0 h 4238316"/>
                <a:gd name="connsiteX1" fmla="*/ 3976489 w 3976489"/>
                <a:gd name="connsiteY1" fmla="*/ 213683 h 4238316"/>
                <a:gd name="connsiteX2" fmla="*/ 3968307 w 3976489"/>
                <a:gd name="connsiteY2" fmla="*/ 4238316 h 4238316"/>
                <a:gd name="connsiteX3" fmla="*/ 0 w 3976489"/>
                <a:gd name="connsiteY3" fmla="*/ 4238316 h 4238316"/>
                <a:gd name="connsiteX0" fmla="*/ 2473335 w 3976489"/>
                <a:gd name="connsiteY0" fmla="*/ 0 h 4035268"/>
                <a:gd name="connsiteX1" fmla="*/ 3976489 w 3976489"/>
                <a:gd name="connsiteY1" fmla="*/ 10635 h 4035268"/>
                <a:gd name="connsiteX2" fmla="*/ 3968307 w 3976489"/>
                <a:gd name="connsiteY2" fmla="*/ 4035268 h 4035268"/>
                <a:gd name="connsiteX3" fmla="*/ 0 w 3976489"/>
                <a:gd name="connsiteY3" fmla="*/ 4035268 h 4035268"/>
              </a:gdLst>
              <a:ahLst/>
              <a:cxnLst>
                <a:cxn ang="0">
                  <a:pos x="connsiteX0" y="connsiteY0"/>
                </a:cxn>
                <a:cxn ang="0">
                  <a:pos x="connsiteX1" y="connsiteY1"/>
                </a:cxn>
                <a:cxn ang="0">
                  <a:pos x="connsiteX2" y="connsiteY2"/>
                </a:cxn>
                <a:cxn ang="0">
                  <a:pos x="connsiteX3" y="connsiteY3"/>
                </a:cxn>
              </a:cxnLst>
              <a:rect l="l" t="t" r="r" b="b"/>
              <a:pathLst>
                <a:path w="3976489" h="4035268">
                  <a:moveTo>
                    <a:pt x="2473335" y="0"/>
                  </a:moveTo>
                  <a:lnTo>
                    <a:pt x="3976489" y="10635"/>
                  </a:lnTo>
                  <a:cubicBezTo>
                    <a:pt x="3973762" y="1342950"/>
                    <a:pt x="3971034" y="2702953"/>
                    <a:pt x="3968307" y="4035268"/>
                  </a:cubicBezTo>
                  <a:lnTo>
                    <a:pt x="0" y="4035268"/>
                  </a:lnTo>
                </a:path>
              </a:pathLst>
            </a:custGeom>
            <a:solidFill>
              <a:srgbClr val="999999">
                <a:alpha val="10000"/>
              </a:srgbClr>
            </a:solidFill>
            <a:ln w="9525" cap="flat">
              <a:noFill/>
              <a:prstDash val="solid"/>
              <a:miter/>
            </a:ln>
          </p:spPr>
          <p:txBody>
            <a:bodyPr rtlCol="0" anchor="ctr"/>
            <a:lstStyle/>
            <a:p>
              <a:endParaRPr lang="en-US" dirty="0">
                <a:solidFill>
                  <a:prstClr val="black"/>
                </a:solidFill>
              </a:endParaRPr>
            </a:p>
          </p:txBody>
        </p:sp>
      </p:grpSp>
      <p:sp>
        <p:nvSpPr>
          <p:cNvPr id="21" name="그림 개체 틀 2">
            <a:extLst>
              <a:ext uri="{FF2B5EF4-FFF2-40B4-BE49-F238E27FC236}">
                <a16:creationId xmlns:a16="http://schemas.microsoft.com/office/drawing/2014/main" xmlns="" id="{80F074ED-916B-467D-9871-B74D0952C1FA}"/>
              </a:ext>
            </a:extLst>
          </p:cNvPr>
          <p:cNvSpPr>
            <a:spLocks noGrp="1"/>
          </p:cNvSpPr>
          <p:nvPr>
            <p:ph type="pic" sz="quarter" idx="14" hasCustomPrompt="1"/>
          </p:nvPr>
        </p:nvSpPr>
        <p:spPr>
          <a:xfrm>
            <a:off x="3821700" y="1884681"/>
            <a:ext cx="4539846" cy="2812271"/>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 And Send To Back</a:t>
            </a:r>
            <a:endParaRPr lang="ko-KR" altLang="en-US" dirty="0"/>
          </a:p>
        </p:txBody>
      </p:sp>
      <p:sp>
        <p:nvSpPr>
          <p:cNvPr id="22" name="Text Placeholder 9">
            <a:extLst>
              <a:ext uri="{FF2B5EF4-FFF2-40B4-BE49-F238E27FC236}">
                <a16:creationId xmlns:a16="http://schemas.microsoft.com/office/drawing/2014/main" xmlns="" id="{C81543E3-75DA-4BE9-A4E5-C20150E35201}"/>
              </a:ext>
            </a:extLst>
          </p:cNvPr>
          <p:cNvSpPr>
            <a:spLocks noGrp="1"/>
          </p:cNvSpPr>
          <p:nvPr>
            <p:ph type="body" sz="quarter" idx="10" hasCustomPrompt="1"/>
          </p:nvPr>
        </p:nvSpPr>
        <p:spPr>
          <a:xfrm>
            <a:off x="323505" y="281518"/>
            <a:ext cx="11571691" cy="840230"/>
          </a:xfrm>
          <a:prstGeom prst="rect">
            <a:avLst/>
          </a:prstGeom>
          <a:noFill/>
          <a:effectLst/>
        </p:spPr>
        <p:txBody>
          <a:bodyPr wrap="square" rtlCol="0" anchor="ctr">
            <a:spAutoFit/>
          </a:bodyPr>
          <a:lstStyle>
            <a:lvl1pPr marL="0" indent="0" algn="ctr">
              <a:buFontTx/>
              <a:buNone/>
              <a:defRPr lang="en-US" altLang="ko-KR" sz="5400" dirty="0">
                <a:solidFill>
                  <a:schemeClr val="tx1"/>
                </a:solidFill>
                <a:effectLst/>
                <a:latin typeface="+mj-lt"/>
              </a:defRPr>
            </a:lvl1pPr>
          </a:lstStyle>
          <a:p>
            <a:pPr marL="0" lvl="0"/>
            <a:r>
              <a:rPr lang="en-US" altLang="ko-KR" dirty="0"/>
              <a:t>BASIC LAYOUT</a:t>
            </a:r>
          </a:p>
        </p:txBody>
      </p:sp>
      <p:sp>
        <p:nvSpPr>
          <p:cNvPr id="23" name="Rectangle 22">
            <a:extLst>
              <a:ext uri="{FF2B5EF4-FFF2-40B4-BE49-F238E27FC236}">
                <a16:creationId xmlns:a16="http://schemas.microsoft.com/office/drawing/2014/main" xmlns="" id="{E147C64E-B38B-41CA-83F4-6C69AF037434}"/>
              </a:ext>
            </a:extLst>
          </p:cNvPr>
          <p:cNvSpPr/>
          <p:nvPr userDrawn="1"/>
        </p:nvSpPr>
        <p:spPr>
          <a:xfrm flipV="1">
            <a:off x="0" y="678811"/>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4" name="Rectangle 23">
            <a:extLst>
              <a:ext uri="{FF2B5EF4-FFF2-40B4-BE49-F238E27FC236}">
                <a16:creationId xmlns:a16="http://schemas.microsoft.com/office/drawing/2014/main" xmlns="" id="{C01D9318-E0D3-49A9-A33B-600EAC6FA22C}"/>
              </a:ext>
            </a:extLst>
          </p:cNvPr>
          <p:cNvSpPr/>
          <p:nvPr userDrawn="1"/>
        </p:nvSpPr>
        <p:spPr>
          <a:xfrm flipV="1">
            <a:off x="8838049" y="678811"/>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xmlns="" val="3729203980"/>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4_Image slide layou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xmlns="" id="{60077A84-6009-409D-A4B1-35939BB51A87}"/>
              </a:ext>
            </a:extLst>
          </p:cNvPr>
          <p:cNvSpPr/>
          <p:nvPr userDrawn="1"/>
        </p:nvSpPr>
        <p:spPr>
          <a:xfrm>
            <a:off x="3397352" y="2804798"/>
            <a:ext cx="8793081" cy="2404870"/>
          </a:xfrm>
          <a:prstGeom prst="rect">
            <a:avLst/>
          </a:pr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grpSp>
        <p:nvGrpSpPr>
          <p:cNvPr id="2" name="Group 3">
            <a:extLst>
              <a:ext uri="{FF2B5EF4-FFF2-40B4-BE49-F238E27FC236}">
                <a16:creationId xmlns:a16="http://schemas.microsoft.com/office/drawing/2014/main" xmlns="" id="{C1DEF1FA-2D73-4CF2-85DA-F7409D869E88}"/>
              </a:ext>
            </a:extLst>
          </p:cNvPr>
          <p:cNvGrpSpPr/>
          <p:nvPr userDrawn="1"/>
        </p:nvGrpSpPr>
        <p:grpSpPr>
          <a:xfrm>
            <a:off x="733401" y="1658107"/>
            <a:ext cx="2663949" cy="4683693"/>
            <a:chOff x="445712" y="1449040"/>
            <a:chExt cx="2113018" cy="3924176"/>
          </a:xfrm>
        </p:grpSpPr>
        <p:sp>
          <p:nvSpPr>
            <p:cNvPr id="5" name="Rounded Rectangle 4">
              <a:extLst>
                <a:ext uri="{FF2B5EF4-FFF2-40B4-BE49-F238E27FC236}">
                  <a16:creationId xmlns:a16="http://schemas.microsoft.com/office/drawing/2014/main" xmlns="" id="{E79C6F44-42EA-4086-98B3-5BA2C48DE1C3}"/>
                </a:ext>
              </a:extLst>
            </p:cNvPr>
            <p:cNvSpPr/>
            <p:nvPr userDrawn="1"/>
          </p:nvSpPr>
          <p:spPr>
            <a:xfrm>
              <a:off x="445712" y="1449040"/>
              <a:ext cx="2113018" cy="3924176"/>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Rectangle 5">
              <a:extLst>
                <a:ext uri="{FF2B5EF4-FFF2-40B4-BE49-F238E27FC236}">
                  <a16:creationId xmlns:a16="http://schemas.microsoft.com/office/drawing/2014/main" xmlns="" id="{7D940AAC-8131-4E04-ACCC-DD60329CB007}"/>
                </a:ext>
              </a:extLst>
            </p:cNvPr>
            <p:cNvSpPr/>
            <p:nvPr userDrawn="1"/>
          </p:nvSpPr>
          <p:spPr>
            <a:xfrm>
              <a:off x="1379920" y="1650572"/>
              <a:ext cx="216024" cy="34350"/>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grpSp>
          <p:nvGrpSpPr>
            <p:cNvPr id="4" name="Group 6">
              <a:extLst>
                <a:ext uri="{FF2B5EF4-FFF2-40B4-BE49-F238E27FC236}">
                  <a16:creationId xmlns:a16="http://schemas.microsoft.com/office/drawing/2014/main" xmlns="" id="{C012132B-7D28-4793-9ACE-8A50AC0EA4E5}"/>
                </a:ext>
              </a:extLst>
            </p:cNvPr>
            <p:cNvGrpSpPr/>
            <p:nvPr userDrawn="1"/>
          </p:nvGrpSpPr>
          <p:grpSpPr>
            <a:xfrm>
              <a:off x="1407705" y="5045834"/>
              <a:ext cx="211967" cy="211967"/>
              <a:chOff x="1549420" y="5712364"/>
              <a:chExt cx="312583" cy="312583"/>
            </a:xfrm>
          </p:grpSpPr>
          <p:sp>
            <p:nvSpPr>
              <p:cNvPr id="8" name="Oval 7">
                <a:extLst>
                  <a:ext uri="{FF2B5EF4-FFF2-40B4-BE49-F238E27FC236}">
                    <a16:creationId xmlns:a16="http://schemas.microsoft.com/office/drawing/2014/main" xmlns="" id="{DA8B60B1-3BC1-46D8-A6B5-51E0B99DDA51}"/>
                  </a:ext>
                </a:extLst>
              </p:cNvPr>
              <p:cNvSpPr/>
              <p:nvPr userDrawn="1"/>
            </p:nvSpPr>
            <p:spPr>
              <a:xfrm>
                <a:off x="1549420" y="5712364"/>
                <a:ext cx="312583" cy="312583"/>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9" name="Rounded Rectangle 8">
                <a:extLst>
                  <a:ext uri="{FF2B5EF4-FFF2-40B4-BE49-F238E27FC236}">
                    <a16:creationId xmlns:a16="http://schemas.microsoft.com/office/drawing/2014/main" xmlns="" id="{C91DDA7D-5E81-4DFC-8DC1-2B5515AED555}"/>
                  </a:ext>
                </a:extLst>
              </p:cNvPr>
              <p:cNvSpPr/>
              <p:nvPr userDrawn="1"/>
            </p:nvSpPr>
            <p:spPr>
              <a:xfrm>
                <a:off x="1634225" y="5796647"/>
                <a:ext cx="142969" cy="144016"/>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grpSp>
      </p:grpSp>
      <p:sp>
        <p:nvSpPr>
          <p:cNvPr id="10" name="Picture Placeholder 2">
            <a:extLst>
              <a:ext uri="{FF2B5EF4-FFF2-40B4-BE49-F238E27FC236}">
                <a16:creationId xmlns:a16="http://schemas.microsoft.com/office/drawing/2014/main" xmlns="" id="{E4572092-16F8-4EAB-85FD-3DF3ED6BFA58}"/>
              </a:ext>
            </a:extLst>
          </p:cNvPr>
          <p:cNvSpPr>
            <a:spLocks noGrp="1"/>
          </p:cNvSpPr>
          <p:nvPr>
            <p:ph type="pic" idx="12" hasCustomPrompt="1"/>
          </p:nvPr>
        </p:nvSpPr>
        <p:spPr>
          <a:xfrm>
            <a:off x="921276" y="2069673"/>
            <a:ext cx="2288162" cy="3753075"/>
          </a:xfrm>
          <a:prstGeom prst="rect">
            <a:avLst/>
          </a:prstGeom>
          <a:solidFill>
            <a:schemeClr val="bg1">
              <a:lumMod val="95000"/>
            </a:schemeClr>
          </a:solidFill>
          <a:ln w="12700">
            <a:no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1" name="Text Placeholder 9">
            <a:extLst>
              <a:ext uri="{FF2B5EF4-FFF2-40B4-BE49-F238E27FC236}">
                <a16:creationId xmlns:a16="http://schemas.microsoft.com/office/drawing/2014/main" xmlns="" id="{30B28010-70C7-447B-839F-859EC8B9AC27}"/>
              </a:ext>
            </a:extLst>
          </p:cNvPr>
          <p:cNvSpPr>
            <a:spLocks noGrp="1"/>
          </p:cNvSpPr>
          <p:nvPr>
            <p:ph type="body" sz="quarter" idx="10" hasCustomPrompt="1"/>
          </p:nvPr>
        </p:nvSpPr>
        <p:spPr>
          <a:xfrm>
            <a:off x="323505" y="281518"/>
            <a:ext cx="11571691" cy="840230"/>
          </a:xfrm>
          <a:prstGeom prst="rect">
            <a:avLst/>
          </a:prstGeom>
          <a:noFill/>
          <a:effectLst/>
        </p:spPr>
        <p:txBody>
          <a:bodyPr wrap="square" rtlCol="0" anchor="ctr">
            <a:spAutoFit/>
          </a:bodyPr>
          <a:lstStyle>
            <a:lvl1pPr marL="0" indent="0" algn="ctr">
              <a:buFontTx/>
              <a:buNone/>
              <a:defRPr lang="en-US" altLang="ko-KR" sz="5400" dirty="0">
                <a:solidFill>
                  <a:schemeClr val="tx1"/>
                </a:solidFill>
                <a:effectLst/>
                <a:latin typeface="+mj-lt"/>
              </a:defRPr>
            </a:lvl1pPr>
          </a:lstStyle>
          <a:p>
            <a:pPr marL="0" lvl="0"/>
            <a:r>
              <a:rPr lang="en-US" altLang="ko-KR" dirty="0"/>
              <a:t>BASIC LAYOUT</a:t>
            </a:r>
          </a:p>
        </p:txBody>
      </p:sp>
      <p:sp>
        <p:nvSpPr>
          <p:cNvPr id="12" name="Rectangle 11">
            <a:extLst>
              <a:ext uri="{FF2B5EF4-FFF2-40B4-BE49-F238E27FC236}">
                <a16:creationId xmlns:a16="http://schemas.microsoft.com/office/drawing/2014/main" xmlns="" id="{A00BBC03-C00E-42D6-9852-08C1693A8F05}"/>
              </a:ext>
            </a:extLst>
          </p:cNvPr>
          <p:cNvSpPr/>
          <p:nvPr userDrawn="1"/>
        </p:nvSpPr>
        <p:spPr>
          <a:xfrm flipV="1">
            <a:off x="0" y="678811"/>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3" name="Rectangle 12">
            <a:extLst>
              <a:ext uri="{FF2B5EF4-FFF2-40B4-BE49-F238E27FC236}">
                <a16:creationId xmlns:a16="http://schemas.microsoft.com/office/drawing/2014/main" xmlns="" id="{0F4EE1D9-94E8-4B28-A2ED-F53BE25AB22F}"/>
              </a:ext>
            </a:extLst>
          </p:cNvPr>
          <p:cNvSpPr/>
          <p:nvPr userDrawn="1"/>
        </p:nvSpPr>
        <p:spPr>
          <a:xfrm flipV="1">
            <a:off x="8838049" y="678811"/>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xmlns="" val="2304147278"/>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05" y="332482"/>
            <a:ext cx="11571691"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xmlns="" val="1322428758"/>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05" y="123478"/>
            <a:ext cx="11571691"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3964" y="1131591"/>
            <a:ext cx="3560304"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864" y="1347500"/>
            <a:ext cx="15384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6753" y="1276716"/>
            <a:ext cx="685849" cy="685059"/>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xmlns="" id="{5644E8BB-F13A-4AE0-889E-633DE4143787}"/>
              </a:ext>
            </a:extLst>
          </p:cNvPr>
          <p:cNvSpPr txBox="1"/>
          <p:nvPr userDrawn="1"/>
        </p:nvSpPr>
        <p:spPr>
          <a:xfrm>
            <a:off x="711630" y="1637214"/>
            <a:ext cx="2231957"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xmlns="" id="{F2CE2B8B-ED32-491A-95B2-D28904BC432C}"/>
              </a:ext>
            </a:extLst>
          </p:cNvPr>
          <p:cNvSpPr txBox="1"/>
          <p:nvPr userDrawn="1"/>
        </p:nvSpPr>
        <p:spPr>
          <a:xfrm>
            <a:off x="711630" y="2127463"/>
            <a:ext cx="2231957"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xmlns="" id="{962A52DF-2523-4479-BFA3-B5ACE9887E1C}"/>
              </a:ext>
            </a:extLst>
          </p:cNvPr>
          <p:cNvSpPr txBox="1"/>
          <p:nvPr userDrawn="1"/>
        </p:nvSpPr>
        <p:spPr>
          <a:xfrm>
            <a:off x="721135" y="5808475"/>
            <a:ext cx="2231709"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xmlns="" id="{BAAC314F-E96A-4408-95DE-A70E9ED054AF}"/>
              </a:ext>
            </a:extLst>
          </p:cNvPr>
          <p:cNvSpPr txBox="1"/>
          <p:nvPr userDrawn="1"/>
        </p:nvSpPr>
        <p:spPr>
          <a:xfrm>
            <a:off x="721135" y="4450361"/>
            <a:ext cx="2716942"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xmlns="" val="2017392106"/>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Contents slide layout">
    <p:bg>
      <p:bgPr>
        <a:solidFill>
          <a:schemeClr val="bg1"/>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323503" y="281518"/>
            <a:ext cx="11571691" cy="840230"/>
          </a:xfrm>
          <a:prstGeom prst="rect">
            <a:avLst/>
          </a:prstGeom>
          <a:noFill/>
          <a:effectLst/>
        </p:spPr>
        <p:txBody>
          <a:bodyPr wrap="square" rtlCol="0" anchor="ctr">
            <a:spAutoFit/>
          </a:bodyPr>
          <a:lstStyle>
            <a:lvl1pPr marL="0" indent="0" algn="ctr">
              <a:buFontTx/>
              <a:buNone/>
              <a:defRPr lang="en-US" altLang="ko-KR" sz="5400" dirty="0">
                <a:solidFill>
                  <a:schemeClr val="tx1"/>
                </a:solidFill>
                <a:effectLst/>
                <a:latin typeface="+mj-lt"/>
              </a:defRPr>
            </a:lvl1pPr>
          </a:lstStyle>
          <a:p>
            <a:pPr marL="0" lvl="0"/>
            <a:r>
              <a:rPr lang="en-US" altLang="ko-KR" dirty="0"/>
              <a:t>BASIC LAYOUT</a:t>
            </a:r>
          </a:p>
        </p:txBody>
      </p:sp>
      <p:sp>
        <p:nvSpPr>
          <p:cNvPr id="5" name="Rectangle 4">
            <a:extLst>
              <a:ext uri="{FF2B5EF4-FFF2-40B4-BE49-F238E27FC236}">
                <a16:creationId xmlns:a16="http://schemas.microsoft.com/office/drawing/2014/main" xmlns="" id="{FA8D747B-4F75-4F28-AD96-701C919665B5}"/>
              </a:ext>
            </a:extLst>
          </p:cNvPr>
          <p:cNvSpPr/>
          <p:nvPr userDrawn="1"/>
        </p:nvSpPr>
        <p:spPr>
          <a:xfrm flipV="1">
            <a:off x="0" y="678807"/>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Rectangle 5">
            <a:extLst>
              <a:ext uri="{FF2B5EF4-FFF2-40B4-BE49-F238E27FC236}">
                <a16:creationId xmlns:a16="http://schemas.microsoft.com/office/drawing/2014/main" xmlns="" id="{E7CA1094-8B72-45A3-9291-9448CC4446F6}"/>
              </a:ext>
            </a:extLst>
          </p:cNvPr>
          <p:cNvSpPr/>
          <p:nvPr userDrawn="1"/>
        </p:nvSpPr>
        <p:spPr>
          <a:xfrm flipV="1">
            <a:off x="8838049" y="678807"/>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xmlns="" val="4064022994"/>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8_Contents slide layout">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596502341"/>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12_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050374113"/>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13_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626906116"/>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14_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383964294"/>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15_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902433441"/>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9_Contents slide layout">
    <p:bg>
      <p:bgPr>
        <a:solidFill>
          <a:schemeClr val="bg1"/>
        </a:solidFill>
        <a:effectLst/>
      </p:bgPr>
    </p:bg>
    <p:spTree>
      <p:nvGrpSpPr>
        <p:cNvPr id="1" name=""/>
        <p:cNvGrpSpPr/>
        <p:nvPr/>
      </p:nvGrpSpPr>
      <p:grpSpPr>
        <a:xfrm>
          <a:off x="0" y="0"/>
          <a:ext cx="0" cy="0"/>
          <a:chOff x="0" y="0"/>
          <a:chExt cx="0" cy="0"/>
        </a:xfrm>
      </p:grpSpPr>
      <p:sp>
        <p:nvSpPr>
          <p:cNvPr id="2" name="그림 개체 틀 2">
            <a:extLst>
              <a:ext uri="{FF2B5EF4-FFF2-40B4-BE49-F238E27FC236}">
                <a16:creationId xmlns:a16="http://schemas.microsoft.com/office/drawing/2014/main" xmlns="" id="{C63A9860-9DCF-4B34-B426-D352307BCAC2}"/>
              </a:ext>
            </a:extLst>
          </p:cNvPr>
          <p:cNvSpPr>
            <a:spLocks noGrp="1"/>
          </p:cNvSpPr>
          <p:nvPr>
            <p:ph type="pic" sz="quarter" idx="14" hasCustomPrompt="1"/>
          </p:nvPr>
        </p:nvSpPr>
        <p:spPr>
          <a:xfrm>
            <a:off x="679029" y="1674906"/>
            <a:ext cx="2969403" cy="3471860"/>
          </a:xfrm>
          <a:prstGeom prst="rect">
            <a:avLst/>
          </a:prstGeom>
          <a:solidFill>
            <a:schemeClr val="bg1">
              <a:lumMod val="95000"/>
            </a:schemeClr>
          </a:solidFill>
          <a:ln w="19050">
            <a:noFill/>
          </a:ln>
        </p:spPr>
        <p:txBody>
          <a:bodyPr anchor="ctr"/>
          <a:lstStyle>
            <a:lvl1pPr marL="0" indent="0" algn="ctr">
              <a:lnSpc>
                <a:spcPct val="100000"/>
              </a:lnSpc>
              <a:buNone/>
              <a:defRPr sz="1400">
                <a:solidFill>
                  <a:schemeClr val="tx1">
                    <a:lumMod val="75000"/>
                    <a:lumOff val="25000"/>
                  </a:schemeClr>
                </a:solidFill>
              </a:defRPr>
            </a:lvl1pPr>
          </a:lstStyle>
          <a:p>
            <a:r>
              <a:rPr lang="en-US" altLang="ko-KR" dirty="0"/>
              <a:t>Place Your Picture Here</a:t>
            </a:r>
            <a:endParaRPr lang="ko-KR" altLang="en-US" dirty="0"/>
          </a:p>
        </p:txBody>
      </p:sp>
      <p:sp>
        <p:nvSpPr>
          <p:cNvPr id="4" name="Text Placeholder 9">
            <a:extLst>
              <a:ext uri="{FF2B5EF4-FFF2-40B4-BE49-F238E27FC236}">
                <a16:creationId xmlns:a16="http://schemas.microsoft.com/office/drawing/2014/main" xmlns="" id="{E1D1BAC9-87E3-4013-9B1F-E30C9975972B}"/>
              </a:ext>
            </a:extLst>
          </p:cNvPr>
          <p:cNvSpPr>
            <a:spLocks noGrp="1"/>
          </p:cNvSpPr>
          <p:nvPr>
            <p:ph type="body" sz="quarter" idx="10" hasCustomPrompt="1"/>
          </p:nvPr>
        </p:nvSpPr>
        <p:spPr>
          <a:xfrm>
            <a:off x="323503" y="281518"/>
            <a:ext cx="11571691" cy="840230"/>
          </a:xfrm>
          <a:prstGeom prst="rect">
            <a:avLst/>
          </a:prstGeom>
          <a:noFill/>
          <a:effectLst/>
        </p:spPr>
        <p:txBody>
          <a:bodyPr wrap="square" rtlCol="0" anchor="ctr">
            <a:spAutoFit/>
          </a:bodyPr>
          <a:lstStyle>
            <a:lvl1pPr marL="0" indent="0" algn="ctr">
              <a:buFontTx/>
              <a:buNone/>
              <a:defRPr lang="en-US" altLang="ko-KR" sz="5400" dirty="0">
                <a:solidFill>
                  <a:schemeClr val="tx1"/>
                </a:solidFill>
                <a:effectLst/>
                <a:latin typeface="+mj-lt"/>
              </a:defRPr>
            </a:lvl1pPr>
          </a:lstStyle>
          <a:p>
            <a:pPr marL="0" lvl="0"/>
            <a:r>
              <a:rPr lang="en-US" altLang="ko-KR" dirty="0"/>
              <a:t>BASIC LAYOUT</a:t>
            </a:r>
          </a:p>
        </p:txBody>
      </p:sp>
      <p:sp>
        <p:nvSpPr>
          <p:cNvPr id="5" name="Rectangle 4">
            <a:extLst>
              <a:ext uri="{FF2B5EF4-FFF2-40B4-BE49-F238E27FC236}">
                <a16:creationId xmlns:a16="http://schemas.microsoft.com/office/drawing/2014/main" xmlns="" id="{4E158A2E-319E-43F9-924B-978E7E68AC46}"/>
              </a:ext>
            </a:extLst>
          </p:cNvPr>
          <p:cNvSpPr/>
          <p:nvPr userDrawn="1"/>
        </p:nvSpPr>
        <p:spPr>
          <a:xfrm flipV="1">
            <a:off x="0" y="678807"/>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Rectangle 5">
            <a:extLst>
              <a:ext uri="{FF2B5EF4-FFF2-40B4-BE49-F238E27FC236}">
                <a16:creationId xmlns:a16="http://schemas.microsoft.com/office/drawing/2014/main" xmlns="" id="{15319C06-9F87-41DD-B6FC-542D54A35E45}"/>
              </a:ext>
            </a:extLst>
          </p:cNvPr>
          <p:cNvSpPr/>
          <p:nvPr userDrawn="1"/>
        </p:nvSpPr>
        <p:spPr>
          <a:xfrm flipV="1">
            <a:off x="8838049" y="678807"/>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그림 개체 틀 2">
            <a:extLst>
              <a:ext uri="{FF2B5EF4-FFF2-40B4-BE49-F238E27FC236}">
                <a16:creationId xmlns:a16="http://schemas.microsoft.com/office/drawing/2014/main" xmlns="" id="{D1D6708B-5253-4869-88B6-F1D316D4A526}"/>
              </a:ext>
            </a:extLst>
          </p:cNvPr>
          <p:cNvSpPr>
            <a:spLocks noGrp="1"/>
          </p:cNvSpPr>
          <p:nvPr>
            <p:ph type="pic" sz="quarter" idx="16" hasCustomPrompt="1"/>
          </p:nvPr>
        </p:nvSpPr>
        <p:spPr>
          <a:xfrm>
            <a:off x="7412065" y="1519004"/>
            <a:ext cx="1828562" cy="164592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defRPr>
            </a:lvl1pPr>
          </a:lstStyle>
          <a:p>
            <a:r>
              <a:rPr lang="en-US" altLang="ko-KR" dirty="0"/>
              <a:t>Place Your Picture Here</a:t>
            </a:r>
            <a:endParaRPr lang="ko-KR" altLang="en-US" dirty="0"/>
          </a:p>
        </p:txBody>
      </p:sp>
      <p:sp>
        <p:nvSpPr>
          <p:cNvPr id="9" name="그림 개체 틀 2">
            <a:extLst>
              <a:ext uri="{FF2B5EF4-FFF2-40B4-BE49-F238E27FC236}">
                <a16:creationId xmlns:a16="http://schemas.microsoft.com/office/drawing/2014/main" xmlns="" id="{33DC07FA-C2D8-42C5-A6E4-3CAAF06463FF}"/>
              </a:ext>
            </a:extLst>
          </p:cNvPr>
          <p:cNvSpPr>
            <a:spLocks noGrp="1"/>
          </p:cNvSpPr>
          <p:nvPr>
            <p:ph type="pic" sz="quarter" idx="17" hasCustomPrompt="1"/>
          </p:nvPr>
        </p:nvSpPr>
        <p:spPr>
          <a:xfrm>
            <a:off x="9682838" y="1519004"/>
            <a:ext cx="1828562" cy="164592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defRPr>
            </a:lvl1pPr>
          </a:lstStyle>
          <a:p>
            <a:r>
              <a:rPr lang="en-US" altLang="ko-KR" dirty="0"/>
              <a:t>Place Your Picture Here</a:t>
            </a:r>
            <a:endParaRPr lang="ko-KR" altLang="en-US" dirty="0"/>
          </a:p>
        </p:txBody>
      </p:sp>
      <p:sp>
        <p:nvSpPr>
          <p:cNvPr id="19" name="그림 개체 틀 2">
            <a:extLst>
              <a:ext uri="{FF2B5EF4-FFF2-40B4-BE49-F238E27FC236}">
                <a16:creationId xmlns:a16="http://schemas.microsoft.com/office/drawing/2014/main" xmlns="" id="{F29E2618-8F1A-4CF1-AC17-6F453AE084A0}"/>
              </a:ext>
            </a:extLst>
          </p:cNvPr>
          <p:cNvSpPr>
            <a:spLocks noGrp="1"/>
          </p:cNvSpPr>
          <p:nvPr>
            <p:ph type="pic" sz="quarter" idx="18" hasCustomPrompt="1"/>
          </p:nvPr>
        </p:nvSpPr>
        <p:spPr>
          <a:xfrm>
            <a:off x="7412065" y="3977032"/>
            <a:ext cx="1828562" cy="164592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defRPr>
            </a:lvl1pPr>
          </a:lstStyle>
          <a:p>
            <a:r>
              <a:rPr lang="en-US" altLang="ko-KR" dirty="0"/>
              <a:t>Place Your Picture Here</a:t>
            </a:r>
            <a:endParaRPr lang="ko-KR" altLang="en-US" dirty="0"/>
          </a:p>
        </p:txBody>
      </p:sp>
      <p:sp>
        <p:nvSpPr>
          <p:cNvPr id="20" name="그림 개체 틀 2">
            <a:extLst>
              <a:ext uri="{FF2B5EF4-FFF2-40B4-BE49-F238E27FC236}">
                <a16:creationId xmlns:a16="http://schemas.microsoft.com/office/drawing/2014/main" xmlns="" id="{00DB524C-2F49-449A-9DF1-2CB4D648BC01}"/>
              </a:ext>
            </a:extLst>
          </p:cNvPr>
          <p:cNvSpPr>
            <a:spLocks noGrp="1"/>
          </p:cNvSpPr>
          <p:nvPr>
            <p:ph type="pic" sz="quarter" idx="19" hasCustomPrompt="1"/>
          </p:nvPr>
        </p:nvSpPr>
        <p:spPr>
          <a:xfrm>
            <a:off x="9682838" y="3977032"/>
            <a:ext cx="1828562" cy="164592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xmlns="" val="1632920270"/>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10_Contents slide layout">
    <p:bg>
      <p:bgPr>
        <a:solidFill>
          <a:schemeClr val="bg1"/>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7ECC38DC-7C09-43D7-B6AA-DFAE27AC9FC5}"/>
              </a:ext>
            </a:extLst>
          </p:cNvPr>
          <p:cNvSpPr>
            <a:spLocks noGrp="1"/>
          </p:cNvSpPr>
          <p:nvPr>
            <p:ph type="pic" idx="14" hasCustomPrompt="1"/>
          </p:nvPr>
        </p:nvSpPr>
        <p:spPr>
          <a:xfrm>
            <a:off x="211505" y="216000"/>
            <a:ext cx="5228263" cy="6426000"/>
          </a:xfrm>
          <a:prstGeom prst="rect">
            <a:avLst/>
          </a:prstGeom>
          <a:solidFill>
            <a:schemeClr val="bg1">
              <a:lumMod val="95000"/>
            </a:schemeClr>
          </a:solidFill>
        </p:spPr>
        <p:txBody>
          <a:bodyPr anchor="ctr"/>
          <a:lstStyle>
            <a:lvl1pPr marL="0" indent="0" algn="ctr">
              <a:buNone/>
              <a:defRPr sz="16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Place Your Picture Here And Send To Back</a:t>
            </a:r>
            <a:endParaRPr lang="ko-KR" altLang="en-US" dirty="0"/>
          </a:p>
        </p:txBody>
      </p:sp>
      <p:sp>
        <p:nvSpPr>
          <p:cNvPr id="4" name="직사각형 1">
            <a:extLst>
              <a:ext uri="{FF2B5EF4-FFF2-40B4-BE49-F238E27FC236}">
                <a16:creationId xmlns:a16="http://schemas.microsoft.com/office/drawing/2014/main" xmlns="" id="{D5381E01-8890-4BA8-920F-405E883DB473}"/>
              </a:ext>
            </a:extLst>
          </p:cNvPr>
          <p:cNvSpPr/>
          <p:nvPr userDrawn="1"/>
        </p:nvSpPr>
        <p:spPr>
          <a:xfrm>
            <a:off x="0" y="0"/>
            <a:ext cx="21597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5" name="직사각형 9">
            <a:extLst>
              <a:ext uri="{FF2B5EF4-FFF2-40B4-BE49-F238E27FC236}">
                <a16:creationId xmlns:a16="http://schemas.microsoft.com/office/drawing/2014/main" xmlns="" id="{A011E629-5956-4B8B-8C73-FC1E8E5C6D75}"/>
              </a:ext>
            </a:extLst>
          </p:cNvPr>
          <p:cNvSpPr/>
          <p:nvPr userDrawn="1"/>
        </p:nvSpPr>
        <p:spPr>
          <a:xfrm>
            <a:off x="11974441" y="0"/>
            <a:ext cx="21597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직사각형 10">
            <a:extLst>
              <a:ext uri="{FF2B5EF4-FFF2-40B4-BE49-F238E27FC236}">
                <a16:creationId xmlns:a16="http://schemas.microsoft.com/office/drawing/2014/main" xmlns="" id="{6C56FF6C-DAB3-4ACF-965B-633A39A71A58}"/>
              </a:ext>
            </a:extLst>
          </p:cNvPr>
          <p:cNvSpPr/>
          <p:nvPr userDrawn="1"/>
        </p:nvSpPr>
        <p:spPr>
          <a:xfrm>
            <a:off x="16" y="0"/>
            <a:ext cx="12190413" cy="216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7" name="직사각형 11">
            <a:extLst>
              <a:ext uri="{FF2B5EF4-FFF2-40B4-BE49-F238E27FC236}">
                <a16:creationId xmlns:a16="http://schemas.microsoft.com/office/drawing/2014/main" xmlns="" id="{A0563DA1-A3F7-4026-A38F-A3CB17C918E9}"/>
              </a:ext>
            </a:extLst>
          </p:cNvPr>
          <p:cNvSpPr/>
          <p:nvPr userDrawn="1"/>
        </p:nvSpPr>
        <p:spPr>
          <a:xfrm>
            <a:off x="16" y="6642000"/>
            <a:ext cx="12190413" cy="216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xmlns="" val="1592354034"/>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11_Contents slide layout">
    <p:bg>
      <p:bgPr>
        <a:solidFill>
          <a:schemeClr val="bg1"/>
        </a:solidFill>
        <a:effectLst/>
      </p:bgPr>
    </p:bg>
    <p:spTree>
      <p:nvGrpSpPr>
        <p:cNvPr id="1" name=""/>
        <p:cNvGrpSpPr/>
        <p:nvPr/>
      </p:nvGrpSpPr>
      <p:grpSpPr>
        <a:xfrm>
          <a:off x="0" y="0"/>
          <a:ext cx="0" cy="0"/>
          <a:chOff x="0" y="0"/>
          <a:chExt cx="0" cy="0"/>
        </a:xfrm>
      </p:grpSpPr>
      <p:sp>
        <p:nvSpPr>
          <p:cNvPr id="3" name="Picture Placeholder 13">
            <a:extLst>
              <a:ext uri="{FF2B5EF4-FFF2-40B4-BE49-F238E27FC236}">
                <a16:creationId xmlns:a16="http://schemas.microsoft.com/office/drawing/2014/main" xmlns="" id="{5BDD6C17-436D-4F52-8ED5-560A16C20794}"/>
              </a:ext>
            </a:extLst>
          </p:cNvPr>
          <p:cNvSpPr>
            <a:spLocks noGrp="1"/>
          </p:cNvSpPr>
          <p:nvPr>
            <p:ph type="pic" sz="quarter" idx="10" hasCustomPrompt="1"/>
          </p:nvPr>
        </p:nvSpPr>
        <p:spPr>
          <a:xfrm>
            <a:off x="1" y="-7117"/>
            <a:ext cx="8882606" cy="6874169"/>
          </a:xfrm>
          <a:custGeom>
            <a:avLst/>
            <a:gdLst>
              <a:gd name="connsiteX0" fmla="*/ 0 w 4176532"/>
              <a:gd name="connsiteY0" fmla="*/ 6867763 h 6867763"/>
              <a:gd name="connsiteX1" fmla="*/ 1367981 w 4176532"/>
              <a:gd name="connsiteY1" fmla="*/ 0 h 6867763"/>
              <a:gd name="connsiteX2" fmla="*/ 4176532 w 4176532"/>
              <a:gd name="connsiteY2" fmla="*/ 0 h 6867763"/>
              <a:gd name="connsiteX3" fmla="*/ 2808551 w 4176532"/>
              <a:gd name="connsiteY3" fmla="*/ 6867763 h 6867763"/>
              <a:gd name="connsiteX4" fmla="*/ 0 w 4176532"/>
              <a:gd name="connsiteY4" fmla="*/ 6867763 h 6867763"/>
              <a:gd name="connsiteX0" fmla="*/ 0 w 4909957"/>
              <a:gd name="connsiteY0" fmla="*/ 6867763 h 6867763"/>
              <a:gd name="connsiteX1" fmla="*/ 1367981 w 4909957"/>
              <a:gd name="connsiteY1" fmla="*/ 0 h 6867763"/>
              <a:gd name="connsiteX2" fmla="*/ 4909957 w 4909957"/>
              <a:gd name="connsiteY2" fmla="*/ 0 h 6867763"/>
              <a:gd name="connsiteX3" fmla="*/ 2808551 w 4909957"/>
              <a:gd name="connsiteY3" fmla="*/ 6867763 h 6867763"/>
              <a:gd name="connsiteX4" fmla="*/ 0 w 4909957"/>
              <a:gd name="connsiteY4" fmla="*/ 6867763 h 6867763"/>
              <a:gd name="connsiteX0" fmla="*/ 0 w 4909957"/>
              <a:gd name="connsiteY0" fmla="*/ 6877288 h 6877288"/>
              <a:gd name="connsiteX1" fmla="*/ 2110931 w 4909957"/>
              <a:gd name="connsiteY1" fmla="*/ 0 h 6877288"/>
              <a:gd name="connsiteX2" fmla="*/ 4909957 w 4909957"/>
              <a:gd name="connsiteY2" fmla="*/ 9525 h 6877288"/>
              <a:gd name="connsiteX3" fmla="*/ 2808551 w 4909957"/>
              <a:gd name="connsiteY3" fmla="*/ 6877288 h 6877288"/>
              <a:gd name="connsiteX4" fmla="*/ 0 w 4909957"/>
              <a:gd name="connsiteY4" fmla="*/ 6877288 h 6877288"/>
              <a:gd name="connsiteX0" fmla="*/ 0 w 5557657"/>
              <a:gd name="connsiteY0" fmla="*/ 6877288 h 6877288"/>
              <a:gd name="connsiteX1" fmla="*/ 2110931 w 5557657"/>
              <a:gd name="connsiteY1" fmla="*/ 0 h 6877288"/>
              <a:gd name="connsiteX2" fmla="*/ 5557657 w 5557657"/>
              <a:gd name="connsiteY2" fmla="*/ 0 h 6877288"/>
              <a:gd name="connsiteX3" fmla="*/ 2808551 w 5557657"/>
              <a:gd name="connsiteY3" fmla="*/ 6877288 h 6877288"/>
              <a:gd name="connsiteX4" fmla="*/ 0 w 5557657"/>
              <a:gd name="connsiteY4" fmla="*/ 6877288 h 6877288"/>
              <a:gd name="connsiteX0" fmla="*/ 0 w 5557657"/>
              <a:gd name="connsiteY0" fmla="*/ 6877288 h 6877288"/>
              <a:gd name="connsiteX1" fmla="*/ 2815781 w 5557657"/>
              <a:gd name="connsiteY1" fmla="*/ 0 h 6877288"/>
              <a:gd name="connsiteX2" fmla="*/ 5557657 w 5557657"/>
              <a:gd name="connsiteY2" fmla="*/ 0 h 6877288"/>
              <a:gd name="connsiteX3" fmla="*/ 2808551 w 5557657"/>
              <a:gd name="connsiteY3" fmla="*/ 6877288 h 6877288"/>
              <a:gd name="connsiteX4" fmla="*/ 0 w 5557657"/>
              <a:gd name="connsiteY4" fmla="*/ 6877288 h 6877288"/>
              <a:gd name="connsiteX0" fmla="*/ 0 w 5557657"/>
              <a:gd name="connsiteY0" fmla="*/ 6877288 h 6877288"/>
              <a:gd name="connsiteX1" fmla="*/ 2815781 w 5557657"/>
              <a:gd name="connsiteY1" fmla="*/ 0 h 6877288"/>
              <a:gd name="connsiteX2" fmla="*/ 5557657 w 5557657"/>
              <a:gd name="connsiteY2" fmla="*/ 0 h 6877288"/>
              <a:gd name="connsiteX3" fmla="*/ 3888051 w 5557657"/>
              <a:gd name="connsiteY3" fmla="*/ 6877288 h 6877288"/>
              <a:gd name="connsiteX4" fmla="*/ 0 w 5557657"/>
              <a:gd name="connsiteY4" fmla="*/ 6877288 h 6877288"/>
              <a:gd name="connsiteX0" fmla="*/ 0 w 6433957"/>
              <a:gd name="connsiteY0" fmla="*/ 6877288 h 6877288"/>
              <a:gd name="connsiteX1" fmla="*/ 2815781 w 6433957"/>
              <a:gd name="connsiteY1" fmla="*/ 0 h 6877288"/>
              <a:gd name="connsiteX2" fmla="*/ 6433957 w 6433957"/>
              <a:gd name="connsiteY2" fmla="*/ 0 h 6877288"/>
              <a:gd name="connsiteX3" fmla="*/ 3888051 w 6433957"/>
              <a:gd name="connsiteY3" fmla="*/ 6877288 h 6877288"/>
              <a:gd name="connsiteX4" fmla="*/ 0 w 6433957"/>
              <a:gd name="connsiteY4" fmla="*/ 6877288 h 6877288"/>
              <a:gd name="connsiteX0" fmla="*/ 0 w 6484757"/>
              <a:gd name="connsiteY0" fmla="*/ 6877288 h 6877288"/>
              <a:gd name="connsiteX1" fmla="*/ 2815781 w 6484757"/>
              <a:gd name="connsiteY1" fmla="*/ 0 h 6877288"/>
              <a:gd name="connsiteX2" fmla="*/ 6484757 w 6484757"/>
              <a:gd name="connsiteY2" fmla="*/ 0 h 6877288"/>
              <a:gd name="connsiteX3" fmla="*/ 3888051 w 6484757"/>
              <a:gd name="connsiteY3" fmla="*/ 6877288 h 6877288"/>
              <a:gd name="connsiteX4" fmla="*/ 0 w 6484757"/>
              <a:gd name="connsiteY4" fmla="*/ 6877288 h 6877288"/>
              <a:gd name="connsiteX0" fmla="*/ 0 w 6484757"/>
              <a:gd name="connsiteY0" fmla="*/ 6877288 h 6877288"/>
              <a:gd name="connsiteX1" fmla="*/ 2815781 w 6484757"/>
              <a:gd name="connsiteY1" fmla="*/ 0 h 6877288"/>
              <a:gd name="connsiteX2" fmla="*/ 6484757 w 6484757"/>
              <a:gd name="connsiteY2" fmla="*/ 0 h 6877288"/>
              <a:gd name="connsiteX3" fmla="*/ 3888051 w 6484757"/>
              <a:gd name="connsiteY3" fmla="*/ 6877288 h 6877288"/>
              <a:gd name="connsiteX4" fmla="*/ 790606 w 6484757"/>
              <a:gd name="connsiteY4" fmla="*/ 6877288 h 6877288"/>
              <a:gd name="connsiteX5" fmla="*/ 0 w 6484757"/>
              <a:gd name="connsiteY5" fmla="*/ 6877288 h 6877288"/>
              <a:gd name="connsiteX0" fmla="*/ 0 w 5717727"/>
              <a:gd name="connsiteY0" fmla="*/ 5004406 h 6877288"/>
              <a:gd name="connsiteX1" fmla="*/ 2048751 w 5717727"/>
              <a:gd name="connsiteY1" fmla="*/ 0 h 6877288"/>
              <a:gd name="connsiteX2" fmla="*/ 5717727 w 5717727"/>
              <a:gd name="connsiteY2" fmla="*/ 0 h 6877288"/>
              <a:gd name="connsiteX3" fmla="*/ 3121021 w 5717727"/>
              <a:gd name="connsiteY3" fmla="*/ 6877288 h 6877288"/>
              <a:gd name="connsiteX4" fmla="*/ 23576 w 5717727"/>
              <a:gd name="connsiteY4" fmla="*/ 6877288 h 6877288"/>
              <a:gd name="connsiteX5" fmla="*/ 0 w 5717727"/>
              <a:gd name="connsiteY5" fmla="*/ 5004406 h 6877288"/>
              <a:gd name="connsiteX0" fmla="*/ 0 w 5717727"/>
              <a:gd name="connsiteY0" fmla="*/ 5004406 h 6877288"/>
              <a:gd name="connsiteX1" fmla="*/ 2048751 w 5717727"/>
              <a:gd name="connsiteY1" fmla="*/ 0 h 6877288"/>
              <a:gd name="connsiteX2" fmla="*/ 5717727 w 5717727"/>
              <a:gd name="connsiteY2" fmla="*/ 0 h 6877288"/>
              <a:gd name="connsiteX3" fmla="*/ 3121021 w 5717727"/>
              <a:gd name="connsiteY3" fmla="*/ 6877288 h 6877288"/>
              <a:gd name="connsiteX4" fmla="*/ 11002 w 5717727"/>
              <a:gd name="connsiteY4" fmla="*/ 6877288 h 6877288"/>
              <a:gd name="connsiteX5" fmla="*/ 0 w 5717727"/>
              <a:gd name="connsiteY5" fmla="*/ 5004406 h 6877288"/>
              <a:gd name="connsiteX0" fmla="*/ 2477 w 5707630"/>
              <a:gd name="connsiteY0" fmla="*/ 3959669 h 6877288"/>
              <a:gd name="connsiteX1" fmla="*/ 2038654 w 5707630"/>
              <a:gd name="connsiteY1" fmla="*/ 0 h 6877288"/>
              <a:gd name="connsiteX2" fmla="*/ 5707630 w 5707630"/>
              <a:gd name="connsiteY2" fmla="*/ 0 h 6877288"/>
              <a:gd name="connsiteX3" fmla="*/ 3110924 w 5707630"/>
              <a:gd name="connsiteY3" fmla="*/ 6877288 h 6877288"/>
              <a:gd name="connsiteX4" fmla="*/ 905 w 5707630"/>
              <a:gd name="connsiteY4" fmla="*/ 6877288 h 6877288"/>
              <a:gd name="connsiteX5" fmla="*/ 2477 w 5707630"/>
              <a:gd name="connsiteY5" fmla="*/ 3959669 h 6877288"/>
              <a:gd name="connsiteX0" fmla="*/ 2477 w 5707630"/>
              <a:gd name="connsiteY0" fmla="*/ 3959669 h 6877288"/>
              <a:gd name="connsiteX1" fmla="*/ 2038654 w 5707630"/>
              <a:gd name="connsiteY1" fmla="*/ 0 h 6877288"/>
              <a:gd name="connsiteX2" fmla="*/ 5707630 w 5707630"/>
              <a:gd name="connsiteY2" fmla="*/ 0 h 6877288"/>
              <a:gd name="connsiteX3" fmla="*/ 2670825 w 5707630"/>
              <a:gd name="connsiteY3" fmla="*/ 6877288 h 6877288"/>
              <a:gd name="connsiteX4" fmla="*/ 905 w 5707630"/>
              <a:gd name="connsiteY4" fmla="*/ 6877288 h 6877288"/>
              <a:gd name="connsiteX5" fmla="*/ 2477 w 5707630"/>
              <a:gd name="connsiteY5" fmla="*/ 3959669 h 6877288"/>
              <a:gd name="connsiteX0" fmla="*/ 2477 w 5707630"/>
              <a:gd name="connsiteY0" fmla="*/ 3959669 h 6877288"/>
              <a:gd name="connsiteX1" fmla="*/ 2038654 w 5707630"/>
              <a:gd name="connsiteY1" fmla="*/ 0 h 6877288"/>
              <a:gd name="connsiteX2" fmla="*/ 5707630 w 5707630"/>
              <a:gd name="connsiteY2" fmla="*/ 0 h 6877288"/>
              <a:gd name="connsiteX3" fmla="*/ 2507360 w 5707630"/>
              <a:gd name="connsiteY3" fmla="*/ 6877288 h 6877288"/>
              <a:gd name="connsiteX4" fmla="*/ 905 w 5707630"/>
              <a:gd name="connsiteY4" fmla="*/ 6877288 h 6877288"/>
              <a:gd name="connsiteX5" fmla="*/ 2477 w 5707630"/>
              <a:gd name="connsiteY5" fmla="*/ 3959669 h 6877288"/>
              <a:gd name="connsiteX0" fmla="*/ 2477 w 5707630"/>
              <a:gd name="connsiteY0" fmla="*/ 3794040 h 6877288"/>
              <a:gd name="connsiteX1" fmla="*/ 2038654 w 5707630"/>
              <a:gd name="connsiteY1" fmla="*/ 0 h 6877288"/>
              <a:gd name="connsiteX2" fmla="*/ 5707630 w 5707630"/>
              <a:gd name="connsiteY2" fmla="*/ 0 h 6877288"/>
              <a:gd name="connsiteX3" fmla="*/ 2507360 w 5707630"/>
              <a:gd name="connsiteY3" fmla="*/ 6877288 h 6877288"/>
              <a:gd name="connsiteX4" fmla="*/ 905 w 5707630"/>
              <a:gd name="connsiteY4" fmla="*/ 6877288 h 6877288"/>
              <a:gd name="connsiteX5" fmla="*/ 2477 w 5707630"/>
              <a:gd name="connsiteY5" fmla="*/ 3794040 h 6877288"/>
              <a:gd name="connsiteX0" fmla="*/ 2477 w 5707630"/>
              <a:gd name="connsiteY0" fmla="*/ 3794040 h 6890029"/>
              <a:gd name="connsiteX1" fmla="*/ 2038654 w 5707630"/>
              <a:gd name="connsiteY1" fmla="*/ 0 h 6890029"/>
              <a:gd name="connsiteX2" fmla="*/ 5707630 w 5707630"/>
              <a:gd name="connsiteY2" fmla="*/ 0 h 6890029"/>
              <a:gd name="connsiteX3" fmla="*/ 2771419 w 5707630"/>
              <a:gd name="connsiteY3" fmla="*/ 6890029 h 6890029"/>
              <a:gd name="connsiteX4" fmla="*/ 905 w 5707630"/>
              <a:gd name="connsiteY4" fmla="*/ 6877288 h 6890029"/>
              <a:gd name="connsiteX5" fmla="*/ 2477 w 5707630"/>
              <a:gd name="connsiteY5" fmla="*/ 3794040 h 6890029"/>
              <a:gd name="connsiteX0" fmla="*/ 2477 w 6675848"/>
              <a:gd name="connsiteY0" fmla="*/ 3806781 h 6902770"/>
              <a:gd name="connsiteX1" fmla="*/ 2038654 w 6675848"/>
              <a:gd name="connsiteY1" fmla="*/ 12741 h 6902770"/>
              <a:gd name="connsiteX2" fmla="*/ 6675848 w 6675848"/>
              <a:gd name="connsiteY2" fmla="*/ 0 h 6902770"/>
              <a:gd name="connsiteX3" fmla="*/ 2771419 w 6675848"/>
              <a:gd name="connsiteY3" fmla="*/ 6902770 h 6902770"/>
              <a:gd name="connsiteX4" fmla="*/ 905 w 6675848"/>
              <a:gd name="connsiteY4" fmla="*/ 6890029 h 6902770"/>
              <a:gd name="connsiteX5" fmla="*/ 2477 w 6675848"/>
              <a:gd name="connsiteY5" fmla="*/ 3806781 h 6902770"/>
              <a:gd name="connsiteX0" fmla="*/ 2477 w 6675848"/>
              <a:gd name="connsiteY0" fmla="*/ 3806781 h 6902770"/>
              <a:gd name="connsiteX1" fmla="*/ 2038654 w 6675848"/>
              <a:gd name="connsiteY1" fmla="*/ 12741 h 6902770"/>
              <a:gd name="connsiteX2" fmla="*/ 6675848 w 6675848"/>
              <a:gd name="connsiteY2" fmla="*/ 0 h 6902770"/>
              <a:gd name="connsiteX3" fmla="*/ 2821717 w 6675848"/>
              <a:gd name="connsiteY3" fmla="*/ 6902770 h 6902770"/>
              <a:gd name="connsiteX4" fmla="*/ 905 w 6675848"/>
              <a:gd name="connsiteY4" fmla="*/ 6890029 h 6902770"/>
              <a:gd name="connsiteX5" fmla="*/ 2477 w 6675848"/>
              <a:gd name="connsiteY5" fmla="*/ 3806781 h 6902770"/>
              <a:gd name="connsiteX0" fmla="*/ 2477 w 6675848"/>
              <a:gd name="connsiteY0" fmla="*/ 3806781 h 6902770"/>
              <a:gd name="connsiteX1" fmla="*/ 2038654 w 6675848"/>
              <a:gd name="connsiteY1" fmla="*/ 12741 h 6902770"/>
              <a:gd name="connsiteX2" fmla="*/ 6675848 w 6675848"/>
              <a:gd name="connsiteY2" fmla="*/ 0 h 6902770"/>
              <a:gd name="connsiteX3" fmla="*/ 2809143 w 6675848"/>
              <a:gd name="connsiteY3" fmla="*/ 6902770 h 6902770"/>
              <a:gd name="connsiteX4" fmla="*/ 905 w 6675848"/>
              <a:gd name="connsiteY4" fmla="*/ 6890029 h 6902770"/>
              <a:gd name="connsiteX5" fmla="*/ 2477 w 6675848"/>
              <a:gd name="connsiteY5" fmla="*/ 3806781 h 6902770"/>
              <a:gd name="connsiteX0" fmla="*/ 2477 w 6675848"/>
              <a:gd name="connsiteY0" fmla="*/ 3806781 h 6890029"/>
              <a:gd name="connsiteX1" fmla="*/ 2038654 w 6675848"/>
              <a:gd name="connsiteY1" fmla="*/ 12741 h 6890029"/>
              <a:gd name="connsiteX2" fmla="*/ 6675848 w 6675848"/>
              <a:gd name="connsiteY2" fmla="*/ 0 h 6890029"/>
              <a:gd name="connsiteX3" fmla="*/ 2809143 w 6675848"/>
              <a:gd name="connsiteY3" fmla="*/ 6813585 h 6890029"/>
              <a:gd name="connsiteX4" fmla="*/ 905 w 6675848"/>
              <a:gd name="connsiteY4" fmla="*/ 6890029 h 6890029"/>
              <a:gd name="connsiteX5" fmla="*/ 2477 w 6675848"/>
              <a:gd name="connsiteY5" fmla="*/ 3806781 h 6890029"/>
              <a:gd name="connsiteX0" fmla="*/ 2477 w 6675848"/>
              <a:gd name="connsiteY0" fmla="*/ 3806781 h 6890030"/>
              <a:gd name="connsiteX1" fmla="*/ 2038654 w 6675848"/>
              <a:gd name="connsiteY1" fmla="*/ 12741 h 6890030"/>
              <a:gd name="connsiteX2" fmla="*/ 6675848 w 6675848"/>
              <a:gd name="connsiteY2" fmla="*/ 0 h 6890030"/>
              <a:gd name="connsiteX3" fmla="*/ 2809143 w 6675848"/>
              <a:gd name="connsiteY3" fmla="*/ 6890030 h 6890030"/>
              <a:gd name="connsiteX4" fmla="*/ 905 w 6675848"/>
              <a:gd name="connsiteY4" fmla="*/ 6890029 h 6890030"/>
              <a:gd name="connsiteX5" fmla="*/ 2477 w 6675848"/>
              <a:gd name="connsiteY5" fmla="*/ 3806781 h 6890030"/>
              <a:gd name="connsiteX0" fmla="*/ 2477 w 6675848"/>
              <a:gd name="connsiteY0" fmla="*/ 3794040 h 6877289"/>
              <a:gd name="connsiteX1" fmla="*/ 2038654 w 6675848"/>
              <a:gd name="connsiteY1" fmla="*/ 0 h 6877289"/>
              <a:gd name="connsiteX2" fmla="*/ 6675848 w 6675848"/>
              <a:gd name="connsiteY2" fmla="*/ 0 h 6877289"/>
              <a:gd name="connsiteX3" fmla="*/ 2809143 w 6675848"/>
              <a:gd name="connsiteY3" fmla="*/ 6877289 h 6877289"/>
              <a:gd name="connsiteX4" fmla="*/ 905 w 6675848"/>
              <a:gd name="connsiteY4" fmla="*/ 6877288 h 6877289"/>
              <a:gd name="connsiteX5" fmla="*/ 2477 w 6675848"/>
              <a:gd name="connsiteY5" fmla="*/ 3794040 h 6877289"/>
              <a:gd name="connsiteX0" fmla="*/ 2477 w 6472145"/>
              <a:gd name="connsiteY0" fmla="*/ 3794040 h 6877289"/>
              <a:gd name="connsiteX1" fmla="*/ 2038654 w 6472145"/>
              <a:gd name="connsiteY1" fmla="*/ 0 h 6877289"/>
              <a:gd name="connsiteX2" fmla="*/ 6472145 w 6472145"/>
              <a:gd name="connsiteY2" fmla="*/ 16678 h 6877289"/>
              <a:gd name="connsiteX3" fmla="*/ 2809143 w 6472145"/>
              <a:gd name="connsiteY3" fmla="*/ 6877289 h 6877289"/>
              <a:gd name="connsiteX4" fmla="*/ 905 w 6472145"/>
              <a:gd name="connsiteY4" fmla="*/ 6877288 h 6877289"/>
              <a:gd name="connsiteX5" fmla="*/ 2477 w 6472145"/>
              <a:gd name="connsiteY5" fmla="*/ 3794040 h 6877289"/>
              <a:gd name="connsiteX0" fmla="*/ 2477 w 6465972"/>
              <a:gd name="connsiteY0" fmla="*/ 3794040 h 6877289"/>
              <a:gd name="connsiteX1" fmla="*/ 2038654 w 6465972"/>
              <a:gd name="connsiteY1" fmla="*/ 0 h 6877289"/>
              <a:gd name="connsiteX2" fmla="*/ 6465972 w 6465972"/>
              <a:gd name="connsiteY2" fmla="*/ 8340 h 6877289"/>
              <a:gd name="connsiteX3" fmla="*/ 2809143 w 6465972"/>
              <a:gd name="connsiteY3" fmla="*/ 6877289 h 6877289"/>
              <a:gd name="connsiteX4" fmla="*/ 905 w 6465972"/>
              <a:gd name="connsiteY4" fmla="*/ 6877288 h 6877289"/>
              <a:gd name="connsiteX5" fmla="*/ 2477 w 6465972"/>
              <a:gd name="connsiteY5" fmla="*/ 3794040 h 6877289"/>
              <a:gd name="connsiteX0" fmla="*/ 2477 w 6465972"/>
              <a:gd name="connsiteY0" fmla="*/ 3477144 h 6877289"/>
              <a:gd name="connsiteX1" fmla="*/ 2038654 w 6465972"/>
              <a:gd name="connsiteY1" fmla="*/ 0 h 6877289"/>
              <a:gd name="connsiteX2" fmla="*/ 6465972 w 6465972"/>
              <a:gd name="connsiteY2" fmla="*/ 8340 h 6877289"/>
              <a:gd name="connsiteX3" fmla="*/ 2809143 w 6465972"/>
              <a:gd name="connsiteY3" fmla="*/ 6877289 h 6877289"/>
              <a:gd name="connsiteX4" fmla="*/ 905 w 6465972"/>
              <a:gd name="connsiteY4" fmla="*/ 6877288 h 6877289"/>
              <a:gd name="connsiteX5" fmla="*/ 2477 w 6465972"/>
              <a:gd name="connsiteY5" fmla="*/ 3477144 h 6877289"/>
              <a:gd name="connsiteX0" fmla="*/ 8325 w 6465647"/>
              <a:gd name="connsiteY0" fmla="*/ 3385411 h 6877289"/>
              <a:gd name="connsiteX1" fmla="*/ 2038329 w 6465647"/>
              <a:gd name="connsiteY1" fmla="*/ 0 h 6877289"/>
              <a:gd name="connsiteX2" fmla="*/ 6465647 w 6465647"/>
              <a:gd name="connsiteY2" fmla="*/ 8340 h 6877289"/>
              <a:gd name="connsiteX3" fmla="*/ 2808818 w 6465647"/>
              <a:gd name="connsiteY3" fmla="*/ 6877289 h 6877289"/>
              <a:gd name="connsiteX4" fmla="*/ 580 w 6465647"/>
              <a:gd name="connsiteY4" fmla="*/ 6877288 h 6877289"/>
              <a:gd name="connsiteX5" fmla="*/ 8325 w 6465647"/>
              <a:gd name="connsiteY5" fmla="*/ 3385411 h 6877289"/>
              <a:gd name="connsiteX0" fmla="*/ 0 w 6482013"/>
              <a:gd name="connsiteY0" fmla="*/ 3268661 h 6877289"/>
              <a:gd name="connsiteX1" fmla="*/ 2054695 w 6482013"/>
              <a:gd name="connsiteY1" fmla="*/ 0 h 6877289"/>
              <a:gd name="connsiteX2" fmla="*/ 6482013 w 6482013"/>
              <a:gd name="connsiteY2" fmla="*/ 8340 h 6877289"/>
              <a:gd name="connsiteX3" fmla="*/ 2825184 w 6482013"/>
              <a:gd name="connsiteY3" fmla="*/ 6877289 h 6877289"/>
              <a:gd name="connsiteX4" fmla="*/ 16946 w 6482013"/>
              <a:gd name="connsiteY4" fmla="*/ 6877288 h 6877289"/>
              <a:gd name="connsiteX5" fmla="*/ 0 w 6482013"/>
              <a:gd name="connsiteY5" fmla="*/ 3268661 h 6877289"/>
              <a:gd name="connsiteX0" fmla="*/ 0 w 6469667"/>
              <a:gd name="connsiteY0" fmla="*/ 3251983 h 6877289"/>
              <a:gd name="connsiteX1" fmla="*/ 2042349 w 6469667"/>
              <a:gd name="connsiteY1" fmla="*/ 0 h 6877289"/>
              <a:gd name="connsiteX2" fmla="*/ 6469667 w 6469667"/>
              <a:gd name="connsiteY2" fmla="*/ 8340 h 6877289"/>
              <a:gd name="connsiteX3" fmla="*/ 2812838 w 6469667"/>
              <a:gd name="connsiteY3" fmla="*/ 6877289 h 6877289"/>
              <a:gd name="connsiteX4" fmla="*/ 4600 w 6469667"/>
              <a:gd name="connsiteY4" fmla="*/ 6877288 h 6877289"/>
              <a:gd name="connsiteX5" fmla="*/ 0 w 6469667"/>
              <a:gd name="connsiteY5" fmla="*/ 3251983 h 6877289"/>
              <a:gd name="connsiteX0" fmla="*/ 0 w 6475840"/>
              <a:gd name="connsiteY0" fmla="*/ 3176929 h 6877289"/>
              <a:gd name="connsiteX1" fmla="*/ 2048522 w 6475840"/>
              <a:gd name="connsiteY1" fmla="*/ 0 h 6877289"/>
              <a:gd name="connsiteX2" fmla="*/ 6475840 w 6475840"/>
              <a:gd name="connsiteY2" fmla="*/ 8340 h 6877289"/>
              <a:gd name="connsiteX3" fmla="*/ 2819011 w 6475840"/>
              <a:gd name="connsiteY3" fmla="*/ 6877289 h 6877289"/>
              <a:gd name="connsiteX4" fmla="*/ 10773 w 6475840"/>
              <a:gd name="connsiteY4" fmla="*/ 6877288 h 6877289"/>
              <a:gd name="connsiteX5" fmla="*/ 0 w 6475840"/>
              <a:gd name="connsiteY5" fmla="*/ 3176929 h 6877289"/>
              <a:gd name="connsiteX0" fmla="*/ 0 w 6475840"/>
              <a:gd name="connsiteY0" fmla="*/ 3185268 h 6877289"/>
              <a:gd name="connsiteX1" fmla="*/ 2048522 w 6475840"/>
              <a:gd name="connsiteY1" fmla="*/ 0 h 6877289"/>
              <a:gd name="connsiteX2" fmla="*/ 6475840 w 6475840"/>
              <a:gd name="connsiteY2" fmla="*/ 8340 h 6877289"/>
              <a:gd name="connsiteX3" fmla="*/ 2819011 w 6475840"/>
              <a:gd name="connsiteY3" fmla="*/ 6877289 h 6877289"/>
              <a:gd name="connsiteX4" fmla="*/ 10773 w 6475840"/>
              <a:gd name="connsiteY4" fmla="*/ 6877288 h 6877289"/>
              <a:gd name="connsiteX5" fmla="*/ 0 w 6475840"/>
              <a:gd name="connsiteY5" fmla="*/ 3185268 h 6877289"/>
              <a:gd name="connsiteX0" fmla="*/ 0 w 6475840"/>
              <a:gd name="connsiteY0" fmla="*/ 3185268 h 6877288"/>
              <a:gd name="connsiteX1" fmla="*/ 2048522 w 6475840"/>
              <a:gd name="connsiteY1" fmla="*/ 0 h 6877288"/>
              <a:gd name="connsiteX2" fmla="*/ 6475840 w 6475840"/>
              <a:gd name="connsiteY2" fmla="*/ 8340 h 6877288"/>
              <a:gd name="connsiteX3" fmla="*/ 2745059 w 6475840"/>
              <a:gd name="connsiteY3" fmla="*/ 6868206 h 6877288"/>
              <a:gd name="connsiteX4" fmla="*/ 10773 w 6475840"/>
              <a:gd name="connsiteY4" fmla="*/ 6877288 h 6877288"/>
              <a:gd name="connsiteX5" fmla="*/ 0 w 6475840"/>
              <a:gd name="connsiteY5" fmla="*/ 3185268 h 6877288"/>
              <a:gd name="connsiteX0" fmla="*/ 0 w 6475840"/>
              <a:gd name="connsiteY0" fmla="*/ 3185268 h 6877288"/>
              <a:gd name="connsiteX1" fmla="*/ 2048522 w 6475840"/>
              <a:gd name="connsiteY1" fmla="*/ 0 h 6877288"/>
              <a:gd name="connsiteX2" fmla="*/ 6475840 w 6475840"/>
              <a:gd name="connsiteY2" fmla="*/ 8340 h 6877288"/>
              <a:gd name="connsiteX3" fmla="*/ 2724890 w 6475840"/>
              <a:gd name="connsiteY3" fmla="*/ 6868206 h 6877288"/>
              <a:gd name="connsiteX4" fmla="*/ 10773 w 6475840"/>
              <a:gd name="connsiteY4" fmla="*/ 6877288 h 6877288"/>
              <a:gd name="connsiteX5" fmla="*/ 0 w 6475840"/>
              <a:gd name="connsiteY5" fmla="*/ 3185268 h 6877288"/>
              <a:gd name="connsiteX0" fmla="*/ 0 w 6475840"/>
              <a:gd name="connsiteY0" fmla="*/ 3185268 h 6886371"/>
              <a:gd name="connsiteX1" fmla="*/ 2048522 w 6475840"/>
              <a:gd name="connsiteY1" fmla="*/ 0 h 6886371"/>
              <a:gd name="connsiteX2" fmla="*/ 6475840 w 6475840"/>
              <a:gd name="connsiteY2" fmla="*/ 8340 h 6886371"/>
              <a:gd name="connsiteX3" fmla="*/ 2718167 w 6475840"/>
              <a:gd name="connsiteY3" fmla="*/ 6886371 h 6886371"/>
              <a:gd name="connsiteX4" fmla="*/ 10773 w 6475840"/>
              <a:gd name="connsiteY4" fmla="*/ 6877288 h 6886371"/>
              <a:gd name="connsiteX5" fmla="*/ 0 w 6475840"/>
              <a:gd name="connsiteY5" fmla="*/ 3185268 h 6886371"/>
              <a:gd name="connsiteX0" fmla="*/ 0 w 6596852"/>
              <a:gd name="connsiteY0" fmla="*/ 3195093 h 6896196"/>
              <a:gd name="connsiteX1" fmla="*/ 2048522 w 6596852"/>
              <a:gd name="connsiteY1" fmla="*/ 9825 h 6896196"/>
              <a:gd name="connsiteX2" fmla="*/ 6596852 w 6596852"/>
              <a:gd name="connsiteY2" fmla="*/ 0 h 6896196"/>
              <a:gd name="connsiteX3" fmla="*/ 2718167 w 6596852"/>
              <a:gd name="connsiteY3" fmla="*/ 6896196 h 6896196"/>
              <a:gd name="connsiteX4" fmla="*/ 10773 w 6596852"/>
              <a:gd name="connsiteY4" fmla="*/ 6887113 h 6896196"/>
              <a:gd name="connsiteX5" fmla="*/ 0 w 6596852"/>
              <a:gd name="connsiteY5" fmla="*/ 3195093 h 6896196"/>
              <a:gd name="connsiteX0" fmla="*/ 0 w 6596852"/>
              <a:gd name="connsiteY0" fmla="*/ 3195093 h 6896196"/>
              <a:gd name="connsiteX1" fmla="*/ 2048522 w 6596852"/>
              <a:gd name="connsiteY1" fmla="*/ 9825 h 6896196"/>
              <a:gd name="connsiteX2" fmla="*/ 6596852 w 6596852"/>
              <a:gd name="connsiteY2" fmla="*/ 0 h 6896196"/>
              <a:gd name="connsiteX3" fmla="*/ 2684553 w 6596852"/>
              <a:gd name="connsiteY3" fmla="*/ 6896196 h 6896196"/>
              <a:gd name="connsiteX4" fmla="*/ 10773 w 6596852"/>
              <a:gd name="connsiteY4" fmla="*/ 6887113 h 6896196"/>
              <a:gd name="connsiteX5" fmla="*/ 0 w 6596852"/>
              <a:gd name="connsiteY5" fmla="*/ 3195093 h 6896196"/>
              <a:gd name="connsiteX0" fmla="*/ 0 w 6596852"/>
              <a:gd name="connsiteY0" fmla="*/ 3195093 h 6896196"/>
              <a:gd name="connsiteX1" fmla="*/ 2048522 w 6596852"/>
              <a:gd name="connsiteY1" fmla="*/ 9825 h 6896196"/>
              <a:gd name="connsiteX2" fmla="*/ 6596852 w 6596852"/>
              <a:gd name="connsiteY2" fmla="*/ 0 h 6896196"/>
              <a:gd name="connsiteX3" fmla="*/ 2630770 w 6596852"/>
              <a:gd name="connsiteY3" fmla="*/ 6896196 h 6896196"/>
              <a:gd name="connsiteX4" fmla="*/ 10773 w 6596852"/>
              <a:gd name="connsiteY4" fmla="*/ 6887113 h 6896196"/>
              <a:gd name="connsiteX5" fmla="*/ 0 w 6596852"/>
              <a:gd name="connsiteY5" fmla="*/ 3195093 h 6896196"/>
              <a:gd name="connsiteX0" fmla="*/ 0 w 6596852"/>
              <a:gd name="connsiteY0" fmla="*/ 3195093 h 6896196"/>
              <a:gd name="connsiteX1" fmla="*/ 2048522 w 6596852"/>
              <a:gd name="connsiteY1" fmla="*/ 9825 h 6896196"/>
              <a:gd name="connsiteX2" fmla="*/ 6596852 w 6596852"/>
              <a:gd name="connsiteY2" fmla="*/ 0 h 6896196"/>
              <a:gd name="connsiteX3" fmla="*/ 2630770 w 6596852"/>
              <a:gd name="connsiteY3" fmla="*/ 6896196 h 6896196"/>
              <a:gd name="connsiteX4" fmla="*/ 4306 w 6596852"/>
              <a:gd name="connsiteY4" fmla="*/ 6887113 h 6896196"/>
              <a:gd name="connsiteX5" fmla="*/ 0 w 6596852"/>
              <a:gd name="connsiteY5" fmla="*/ 3195093 h 6896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96852" h="6896196">
                <a:moveTo>
                  <a:pt x="0" y="3195093"/>
                </a:moveTo>
                <a:lnTo>
                  <a:pt x="2048522" y="9825"/>
                </a:lnTo>
                <a:lnTo>
                  <a:pt x="6596852" y="0"/>
                </a:lnTo>
                <a:lnTo>
                  <a:pt x="2630770" y="6896196"/>
                </a:lnTo>
                <a:lnTo>
                  <a:pt x="4306" y="6887113"/>
                </a:lnTo>
                <a:cubicBezTo>
                  <a:pt x="639" y="6262819"/>
                  <a:pt x="3667" y="3819387"/>
                  <a:pt x="0" y="3195093"/>
                </a:cubicBezTo>
                <a:close/>
              </a:path>
            </a:pathLst>
          </a:custGeom>
          <a:solidFill>
            <a:schemeClr val="bg1">
              <a:lumMod val="95000"/>
            </a:schemeClr>
          </a:solidFill>
        </p:spPr>
        <p:txBody>
          <a:bodyPr tIns="360000" anchor="ctr"/>
          <a:lstStyle>
            <a:lvl1pPr marL="0" indent="0" algn="ctr">
              <a:buNone/>
              <a:defRPr sz="1400">
                <a:latin typeface="+mn-lt"/>
                <a:cs typeface="Arial" pitchFamily="34" charset="0"/>
              </a:defRPr>
            </a:lvl1pPr>
          </a:lstStyle>
          <a:p>
            <a:r>
              <a:rPr lang="en-US" altLang="ko-KR" dirty="0"/>
              <a:t>Place Your Picture Here And Send To Back</a:t>
            </a:r>
            <a:endParaRPr lang="ko-KR" altLang="en-US" dirty="0"/>
          </a:p>
        </p:txBody>
      </p:sp>
    </p:spTree>
    <p:extLst>
      <p:ext uri="{BB962C8B-B14F-4D97-AF65-F5344CB8AC3E}">
        <p14:creationId xmlns:p14="http://schemas.microsoft.com/office/powerpoint/2010/main" xmlns="" val="3675563484"/>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Image slide layout">
    <p:spTree>
      <p:nvGrpSpPr>
        <p:cNvPr id="1" name=""/>
        <p:cNvGrpSpPr/>
        <p:nvPr/>
      </p:nvGrpSpPr>
      <p:grpSpPr>
        <a:xfrm>
          <a:off x="0" y="0"/>
          <a:ext cx="0" cy="0"/>
          <a:chOff x="0" y="0"/>
          <a:chExt cx="0" cy="0"/>
        </a:xfrm>
      </p:grpSpPr>
      <p:sp>
        <p:nvSpPr>
          <p:cNvPr id="23" name="Picture Placeholder 22">
            <a:extLst>
              <a:ext uri="{FF2B5EF4-FFF2-40B4-BE49-F238E27FC236}">
                <a16:creationId xmlns:a16="http://schemas.microsoft.com/office/drawing/2014/main" xmlns="" id="{E3055512-C062-4A16-8C9B-5A02F0BE99DA}"/>
              </a:ext>
            </a:extLst>
          </p:cNvPr>
          <p:cNvSpPr>
            <a:spLocks noGrp="1"/>
          </p:cNvSpPr>
          <p:nvPr>
            <p:ph type="pic" sz="quarter" idx="14" hasCustomPrompt="1"/>
          </p:nvPr>
        </p:nvSpPr>
        <p:spPr>
          <a:xfrm>
            <a:off x="6895235" y="389864"/>
            <a:ext cx="4498173" cy="5947901"/>
          </a:xfrm>
          <a:custGeom>
            <a:avLst/>
            <a:gdLst>
              <a:gd name="connsiteX0" fmla="*/ 1879242 w 3341686"/>
              <a:gd name="connsiteY0" fmla="*/ 3114083 h 4418111"/>
              <a:gd name="connsiteX1" fmla="*/ 2101518 w 3341686"/>
              <a:gd name="connsiteY1" fmla="*/ 3815631 h 4418111"/>
              <a:gd name="connsiteX2" fmla="*/ 2285590 w 3341686"/>
              <a:gd name="connsiteY2" fmla="*/ 3565576 h 4418111"/>
              <a:gd name="connsiteX3" fmla="*/ 2264752 w 3341686"/>
              <a:gd name="connsiteY3" fmla="*/ 3905929 h 4418111"/>
              <a:gd name="connsiteX4" fmla="*/ 1945232 w 3341686"/>
              <a:gd name="connsiteY4" fmla="*/ 4246286 h 4418111"/>
              <a:gd name="connsiteX5" fmla="*/ 1625716 w 3341686"/>
              <a:gd name="connsiteY5" fmla="*/ 4103895 h 4418111"/>
              <a:gd name="connsiteX6" fmla="*/ 1518051 w 3341686"/>
              <a:gd name="connsiteY6" fmla="*/ 3718391 h 4418111"/>
              <a:gd name="connsiteX7" fmla="*/ 1587511 w 3341686"/>
              <a:gd name="connsiteY7" fmla="*/ 3694077 h 4418111"/>
              <a:gd name="connsiteX8" fmla="*/ 1688229 w 3341686"/>
              <a:gd name="connsiteY8" fmla="*/ 3635036 h 4418111"/>
              <a:gd name="connsiteX9" fmla="*/ 1879242 w 3341686"/>
              <a:gd name="connsiteY9" fmla="*/ 3114083 h 4418111"/>
              <a:gd name="connsiteX10" fmla="*/ 1936055 w 3341686"/>
              <a:gd name="connsiteY10" fmla="*/ 2421021 h 4418111"/>
              <a:gd name="connsiteX11" fmla="*/ 1559822 w 3341686"/>
              <a:gd name="connsiteY11" fmla="*/ 3182513 h 4418111"/>
              <a:gd name="connsiteX12" fmla="*/ 1535743 w 3341686"/>
              <a:gd name="connsiteY12" fmla="*/ 3266790 h 4418111"/>
              <a:gd name="connsiteX13" fmla="*/ 1454479 w 3341686"/>
              <a:gd name="connsiteY13" fmla="*/ 3206593 h 4418111"/>
              <a:gd name="connsiteX14" fmla="*/ 1352144 w 3341686"/>
              <a:gd name="connsiteY14" fmla="*/ 3013960 h 4418111"/>
              <a:gd name="connsiteX15" fmla="*/ 1337093 w 3341686"/>
              <a:gd name="connsiteY15" fmla="*/ 3700210 h 4418111"/>
              <a:gd name="connsiteX16" fmla="*/ 1096305 w 3341686"/>
              <a:gd name="connsiteY16" fmla="*/ 3582824 h 4418111"/>
              <a:gd name="connsiteX17" fmla="*/ 1412341 w 3341686"/>
              <a:gd name="connsiteY17" fmla="*/ 4049354 h 4418111"/>
              <a:gd name="connsiteX18" fmla="*/ 2408607 w 3341686"/>
              <a:gd name="connsiteY18" fmla="*/ 4118580 h 4418111"/>
              <a:gd name="connsiteX19" fmla="*/ 2745709 w 3341686"/>
              <a:gd name="connsiteY19" fmla="*/ 3618942 h 4418111"/>
              <a:gd name="connsiteX20" fmla="*/ 2462783 w 3341686"/>
              <a:gd name="connsiteY20" fmla="*/ 3697197 h 4418111"/>
              <a:gd name="connsiteX21" fmla="*/ 2408607 w 3341686"/>
              <a:gd name="connsiteY21" fmla="*/ 2986873 h 4418111"/>
              <a:gd name="connsiteX22" fmla="*/ 2333359 w 3341686"/>
              <a:gd name="connsiteY22" fmla="*/ 3266790 h 4418111"/>
              <a:gd name="connsiteX23" fmla="*/ 2270154 w 3341686"/>
              <a:gd name="connsiteY23" fmla="*/ 3369125 h 4418111"/>
              <a:gd name="connsiteX24" fmla="*/ 2212965 w 3341686"/>
              <a:gd name="connsiteY24" fmla="*/ 3275819 h 4418111"/>
              <a:gd name="connsiteX25" fmla="*/ 1936055 w 3341686"/>
              <a:gd name="connsiteY25" fmla="*/ 2421021 h 4418111"/>
              <a:gd name="connsiteX26" fmla="*/ 103053 w 3341686"/>
              <a:gd name="connsiteY26" fmla="*/ 2360828 h 4418111"/>
              <a:gd name="connsiteX27" fmla="*/ 157234 w 3341686"/>
              <a:gd name="connsiteY27" fmla="*/ 2430054 h 4418111"/>
              <a:gd name="connsiteX28" fmla="*/ 241506 w 3341686"/>
              <a:gd name="connsiteY28" fmla="*/ 2851436 h 4418111"/>
              <a:gd name="connsiteX29" fmla="*/ 214418 w 3341686"/>
              <a:gd name="connsiteY29" fmla="*/ 2968822 h 4418111"/>
              <a:gd name="connsiteX30" fmla="*/ 127132 w 3341686"/>
              <a:gd name="connsiteY30" fmla="*/ 2884545 h 4418111"/>
              <a:gd name="connsiteX31" fmla="*/ 42856 w 3341686"/>
              <a:gd name="connsiteY31" fmla="*/ 2430054 h 4418111"/>
              <a:gd name="connsiteX32" fmla="*/ 103053 w 3341686"/>
              <a:gd name="connsiteY32" fmla="*/ 2360828 h 4418111"/>
              <a:gd name="connsiteX33" fmla="*/ 3192307 w 3341686"/>
              <a:gd name="connsiteY33" fmla="*/ 1170427 h 4418111"/>
              <a:gd name="connsiteX34" fmla="*/ 3254387 w 3341686"/>
              <a:gd name="connsiteY34" fmla="*/ 1223099 h 4418111"/>
              <a:gd name="connsiteX35" fmla="*/ 3215257 w 3341686"/>
              <a:gd name="connsiteY35" fmla="*/ 1903331 h 4418111"/>
              <a:gd name="connsiteX36" fmla="*/ 3109913 w 3341686"/>
              <a:gd name="connsiteY36" fmla="*/ 1641472 h 4418111"/>
              <a:gd name="connsiteX37" fmla="*/ 3137001 w 3341686"/>
              <a:gd name="connsiteY37" fmla="*/ 1226111 h 4418111"/>
              <a:gd name="connsiteX38" fmla="*/ 3192307 w 3341686"/>
              <a:gd name="connsiteY38" fmla="*/ 1170427 h 4418111"/>
              <a:gd name="connsiteX39" fmla="*/ 903682 w 3341686"/>
              <a:gd name="connsiteY39" fmla="*/ 305091 h 4418111"/>
              <a:gd name="connsiteX40" fmla="*/ 933780 w 3341686"/>
              <a:gd name="connsiteY40" fmla="*/ 910075 h 4418111"/>
              <a:gd name="connsiteX41" fmla="*/ 816391 w 3341686"/>
              <a:gd name="connsiteY41" fmla="*/ 910075 h 4418111"/>
              <a:gd name="connsiteX42" fmla="*/ 903682 w 3341686"/>
              <a:gd name="connsiteY42" fmla="*/ 305091 h 4418111"/>
              <a:gd name="connsiteX43" fmla="*/ 1862291 w 3341686"/>
              <a:gd name="connsiteY43" fmla="*/ 345 h 4418111"/>
              <a:gd name="connsiteX44" fmla="*/ 1877338 w 3341686"/>
              <a:gd name="connsiteY44" fmla="*/ 46244 h 4418111"/>
              <a:gd name="connsiteX45" fmla="*/ 2182092 w 3341686"/>
              <a:gd name="connsiteY45" fmla="*/ 943743 h 4418111"/>
              <a:gd name="connsiteX46" fmla="*/ 2422123 w 3341686"/>
              <a:gd name="connsiteY46" fmla="*/ 1879252 h 4418111"/>
              <a:gd name="connsiteX47" fmla="*/ 2563588 w 3341686"/>
              <a:gd name="connsiteY47" fmla="*/ 1307378 h 4418111"/>
              <a:gd name="connsiteX48" fmla="*/ 2542519 w 3341686"/>
              <a:gd name="connsiteY48" fmla="*/ 1189992 h 4418111"/>
              <a:gd name="connsiteX49" fmla="*/ 2560582 w 3341686"/>
              <a:gd name="connsiteY49" fmla="*/ 1114744 h 4418111"/>
              <a:gd name="connsiteX50" fmla="*/ 2629807 w 3341686"/>
              <a:gd name="connsiteY50" fmla="*/ 1162902 h 4418111"/>
              <a:gd name="connsiteX51" fmla="*/ 3069243 w 3341686"/>
              <a:gd name="connsiteY51" fmla="*/ 2264513 h 4418111"/>
              <a:gd name="connsiteX52" fmla="*/ 2978949 w 3341686"/>
              <a:gd name="connsiteY52" fmla="*/ 2785218 h 4418111"/>
              <a:gd name="connsiteX53" fmla="*/ 3168573 w 3341686"/>
              <a:gd name="connsiteY53" fmla="*/ 2601619 h 4418111"/>
              <a:gd name="connsiteX54" fmla="*/ 3216727 w 3341686"/>
              <a:gd name="connsiteY54" fmla="*/ 2547439 h 4418111"/>
              <a:gd name="connsiteX55" fmla="*/ 3264885 w 3341686"/>
              <a:gd name="connsiteY55" fmla="*/ 2610648 h 4418111"/>
              <a:gd name="connsiteX56" fmla="*/ 3276929 w 3341686"/>
              <a:gd name="connsiteY56" fmla="*/ 3293885 h 4418111"/>
              <a:gd name="connsiteX57" fmla="*/ 2960889 w 3341686"/>
              <a:gd name="connsiteY57" fmla="*/ 3992173 h 4418111"/>
              <a:gd name="connsiteX58" fmla="*/ 2936648 w 3341686"/>
              <a:gd name="connsiteY58" fmla="*/ 4048734 h 4418111"/>
              <a:gd name="connsiteX59" fmla="*/ 2618669 w 3341686"/>
              <a:gd name="connsiteY59" fmla="*/ 4237262 h 4418111"/>
              <a:gd name="connsiteX60" fmla="*/ 1798618 w 3341686"/>
              <a:gd name="connsiteY60" fmla="*/ 4418111 h 4418111"/>
              <a:gd name="connsiteX61" fmla="*/ 978569 w 3341686"/>
              <a:gd name="connsiteY61" fmla="*/ 4237262 h 4418111"/>
              <a:gd name="connsiteX62" fmla="*/ 800342 w 3341686"/>
              <a:gd name="connsiteY62" fmla="*/ 4131594 h 4418111"/>
              <a:gd name="connsiteX63" fmla="*/ 826896 w 3341686"/>
              <a:gd name="connsiteY63" fmla="*/ 4121597 h 4418111"/>
              <a:gd name="connsiteX64" fmla="*/ 774935 w 3341686"/>
              <a:gd name="connsiteY64" fmla="*/ 4116531 h 4418111"/>
              <a:gd name="connsiteX65" fmla="*/ 630977 w 3341686"/>
              <a:gd name="connsiteY65" fmla="*/ 4031176 h 4418111"/>
              <a:gd name="connsiteX66" fmla="*/ 664362 w 3341686"/>
              <a:gd name="connsiteY66" fmla="*/ 4034313 h 4418111"/>
              <a:gd name="connsiteX67" fmla="*/ 477750 w 3341686"/>
              <a:gd name="connsiteY67" fmla="*/ 3889841 h 4418111"/>
              <a:gd name="connsiteX68" fmla="*/ 450661 w 3341686"/>
              <a:gd name="connsiteY68" fmla="*/ 3841680 h 4418111"/>
              <a:gd name="connsiteX69" fmla="*/ 510860 w 3341686"/>
              <a:gd name="connsiteY69" fmla="*/ 3823621 h 4418111"/>
              <a:gd name="connsiteX70" fmla="*/ 697474 w 3341686"/>
              <a:gd name="connsiteY70" fmla="*/ 3901875 h 4418111"/>
              <a:gd name="connsiteX71" fmla="*/ 459691 w 3341686"/>
              <a:gd name="connsiteY71" fmla="*/ 3483507 h 4418111"/>
              <a:gd name="connsiteX72" fmla="*/ 414545 w 3341686"/>
              <a:gd name="connsiteY72" fmla="*/ 3035041 h 4418111"/>
              <a:gd name="connsiteX73" fmla="*/ 417554 w 3341686"/>
              <a:gd name="connsiteY73" fmla="*/ 2448115 h 4418111"/>
              <a:gd name="connsiteX74" fmla="*/ 447656 w 3341686"/>
              <a:gd name="connsiteY74" fmla="*/ 2336752 h 4418111"/>
              <a:gd name="connsiteX75" fmla="*/ 661353 w 3341686"/>
              <a:gd name="connsiteY75" fmla="*/ 2589576 h 4418111"/>
              <a:gd name="connsiteX76" fmla="*/ 763690 w 3341686"/>
              <a:gd name="connsiteY76" fmla="*/ 2622687 h 4418111"/>
              <a:gd name="connsiteX77" fmla="*/ 739610 w 3341686"/>
              <a:gd name="connsiteY77" fmla="*/ 2529380 h 4418111"/>
              <a:gd name="connsiteX78" fmla="*/ 760677 w 3341686"/>
              <a:gd name="connsiteY78" fmla="*/ 1782937 h 4418111"/>
              <a:gd name="connsiteX79" fmla="*/ 1061661 w 3341686"/>
              <a:gd name="connsiteY79" fmla="*/ 1229121 h 4418111"/>
              <a:gd name="connsiteX80" fmla="*/ 1106813 w 3341686"/>
              <a:gd name="connsiteY80" fmla="*/ 1183975 h 4418111"/>
              <a:gd name="connsiteX81" fmla="*/ 1148952 w 3341686"/>
              <a:gd name="connsiteY81" fmla="*/ 1262229 h 4418111"/>
              <a:gd name="connsiteX82" fmla="*/ 1546255 w 3341686"/>
              <a:gd name="connsiteY82" fmla="*/ 1912360 h 4418111"/>
              <a:gd name="connsiteX83" fmla="*/ 1516156 w 3341686"/>
              <a:gd name="connsiteY83" fmla="*/ 1042511 h 4418111"/>
              <a:gd name="connsiteX84" fmla="*/ 1618491 w 3341686"/>
              <a:gd name="connsiteY84" fmla="*/ 202761 h 4418111"/>
              <a:gd name="connsiteX85" fmla="*/ 1811125 w 3341686"/>
              <a:gd name="connsiteY85" fmla="*/ 22165 h 4418111"/>
              <a:gd name="connsiteX86" fmla="*/ 1862291 w 3341686"/>
              <a:gd name="connsiteY86" fmla="*/ 345 h 44181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3341686" h="4418111">
                <a:moveTo>
                  <a:pt x="1879242" y="3114083"/>
                </a:moveTo>
                <a:cubicBezTo>
                  <a:pt x="1976488" y="3357196"/>
                  <a:pt x="2000802" y="3593361"/>
                  <a:pt x="2101518" y="3815631"/>
                </a:cubicBezTo>
                <a:cubicBezTo>
                  <a:pt x="2191815" y="3746172"/>
                  <a:pt x="2216129" y="3648931"/>
                  <a:pt x="2285590" y="3565576"/>
                </a:cubicBezTo>
                <a:cubicBezTo>
                  <a:pt x="2348103" y="3694077"/>
                  <a:pt x="2302951" y="3805213"/>
                  <a:pt x="2264752" y="3905929"/>
                </a:cubicBezTo>
                <a:cubicBezTo>
                  <a:pt x="2209182" y="4062215"/>
                  <a:pt x="2111936" y="4197665"/>
                  <a:pt x="1945232" y="4246286"/>
                </a:cubicBezTo>
                <a:cubicBezTo>
                  <a:pt x="1806311" y="4287962"/>
                  <a:pt x="1709065" y="4208083"/>
                  <a:pt x="1625716" y="4103895"/>
                </a:cubicBezTo>
                <a:cubicBezTo>
                  <a:pt x="1531941" y="3989284"/>
                  <a:pt x="1490266" y="3864254"/>
                  <a:pt x="1518051" y="3718391"/>
                </a:cubicBezTo>
                <a:cubicBezTo>
                  <a:pt x="1524994" y="3680183"/>
                  <a:pt x="1552779" y="3662821"/>
                  <a:pt x="1587511" y="3694077"/>
                </a:cubicBezTo>
                <a:cubicBezTo>
                  <a:pt x="1670862" y="3760061"/>
                  <a:pt x="1677809" y="3687130"/>
                  <a:pt x="1688229" y="3635036"/>
                </a:cubicBezTo>
                <a:cubicBezTo>
                  <a:pt x="1722956" y="3461383"/>
                  <a:pt x="1792416" y="3305097"/>
                  <a:pt x="1879242" y="3114083"/>
                </a:cubicBezTo>
                <a:close/>
                <a:moveTo>
                  <a:pt x="1936055" y="2421021"/>
                </a:moveTo>
                <a:cubicBezTo>
                  <a:pt x="1740414" y="2661809"/>
                  <a:pt x="1574873" y="2884538"/>
                  <a:pt x="1559822" y="3182513"/>
                </a:cubicBezTo>
                <a:cubicBezTo>
                  <a:pt x="1556814" y="3212614"/>
                  <a:pt x="1574873" y="3257760"/>
                  <a:pt x="1535743" y="3266790"/>
                </a:cubicBezTo>
                <a:cubicBezTo>
                  <a:pt x="1493604" y="3275819"/>
                  <a:pt x="1472538" y="3236689"/>
                  <a:pt x="1454479" y="3206593"/>
                </a:cubicBezTo>
                <a:cubicBezTo>
                  <a:pt x="1418356" y="3143388"/>
                  <a:pt x="1385252" y="3080178"/>
                  <a:pt x="1352144" y="3013960"/>
                </a:cubicBezTo>
                <a:cubicBezTo>
                  <a:pt x="1313013" y="3245718"/>
                  <a:pt x="1249807" y="3468452"/>
                  <a:pt x="1337093" y="3700210"/>
                </a:cubicBezTo>
                <a:cubicBezTo>
                  <a:pt x="1237765" y="3685159"/>
                  <a:pt x="1201649" y="3591854"/>
                  <a:pt x="1096305" y="3582824"/>
                </a:cubicBezTo>
                <a:cubicBezTo>
                  <a:pt x="1186602" y="3760407"/>
                  <a:pt x="1288933" y="3907888"/>
                  <a:pt x="1412341" y="4049354"/>
                </a:cubicBezTo>
                <a:cubicBezTo>
                  <a:pt x="1668178" y="4350337"/>
                  <a:pt x="2143739" y="4329270"/>
                  <a:pt x="2408607" y="4118580"/>
                </a:cubicBezTo>
                <a:cubicBezTo>
                  <a:pt x="2562109" y="3995178"/>
                  <a:pt x="2586189" y="3775457"/>
                  <a:pt x="2745709" y="3618942"/>
                </a:cubicBezTo>
                <a:cubicBezTo>
                  <a:pt x="2619294" y="3615933"/>
                  <a:pt x="2553080" y="3694189"/>
                  <a:pt x="2462783" y="3697197"/>
                </a:cubicBezTo>
                <a:cubicBezTo>
                  <a:pt x="2462783" y="3468452"/>
                  <a:pt x="2525992" y="3239701"/>
                  <a:pt x="2408607" y="2986873"/>
                </a:cubicBezTo>
                <a:cubicBezTo>
                  <a:pt x="2378506" y="3101250"/>
                  <a:pt x="2357438" y="3185521"/>
                  <a:pt x="2333359" y="3266790"/>
                </a:cubicBezTo>
                <a:cubicBezTo>
                  <a:pt x="2321317" y="3305920"/>
                  <a:pt x="2321317" y="3366117"/>
                  <a:pt x="2270154" y="3369125"/>
                </a:cubicBezTo>
                <a:cubicBezTo>
                  <a:pt x="2225002" y="3372132"/>
                  <a:pt x="2228016" y="3311937"/>
                  <a:pt x="2212965" y="3275819"/>
                </a:cubicBezTo>
                <a:cubicBezTo>
                  <a:pt x="2104608" y="3004930"/>
                  <a:pt x="1984214" y="2737055"/>
                  <a:pt x="1936055" y="2421021"/>
                </a:cubicBezTo>
                <a:close/>
                <a:moveTo>
                  <a:pt x="103053" y="2360828"/>
                </a:moveTo>
                <a:cubicBezTo>
                  <a:pt x="142183" y="2360828"/>
                  <a:pt x="148205" y="2402966"/>
                  <a:pt x="157234" y="2430054"/>
                </a:cubicBezTo>
                <a:cubicBezTo>
                  <a:pt x="205388" y="2568509"/>
                  <a:pt x="226459" y="2709974"/>
                  <a:pt x="241506" y="2851436"/>
                </a:cubicBezTo>
                <a:cubicBezTo>
                  <a:pt x="235489" y="2893574"/>
                  <a:pt x="268599" y="2953771"/>
                  <a:pt x="214418" y="2968822"/>
                </a:cubicBezTo>
                <a:cubicBezTo>
                  <a:pt x="166262" y="2980864"/>
                  <a:pt x="148205" y="2920663"/>
                  <a:pt x="127132" y="2884545"/>
                </a:cubicBezTo>
                <a:cubicBezTo>
                  <a:pt x="42856" y="2743080"/>
                  <a:pt x="-59480" y="2607639"/>
                  <a:pt x="42856" y="2430054"/>
                </a:cubicBezTo>
                <a:cubicBezTo>
                  <a:pt x="57907" y="2402966"/>
                  <a:pt x="66935" y="2363836"/>
                  <a:pt x="103053" y="2360828"/>
                </a:cubicBezTo>
                <a:close/>
                <a:moveTo>
                  <a:pt x="3192307" y="1170427"/>
                </a:moveTo>
                <a:cubicBezTo>
                  <a:pt x="3211495" y="1168921"/>
                  <a:pt x="3231812" y="1185475"/>
                  <a:pt x="3254387" y="1223099"/>
                </a:cubicBezTo>
                <a:cubicBezTo>
                  <a:pt x="3380797" y="1433791"/>
                  <a:pt x="3371768" y="1689631"/>
                  <a:pt x="3215257" y="1903331"/>
                </a:cubicBezTo>
                <a:cubicBezTo>
                  <a:pt x="3176127" y="1810025"/>
                  <a:pt x="3143023" y="1725748"/>
                  <a:pt x="3109913" y="1641472"/>
                </a:cubicBezTo>
                <a:cubicBezTo>
                  <a:pt x="3052725" y="1500009"/>
                  <a:pt x="3067775" y="1358544"/>
                  <a:pt x="3137001" y="1226111"/>
                </a:cubicBezTo>
                <a:cubicBezTo>
                  <a:pt x="3155060" y="1191498"/>
                  <a:pt x="3173119" y="1171933"/>
                  <a:pt x="3192307" y="1170427"/>
                </a:cubicBezTo>
                <a:close/>
                <a:moveTo>
                  <a:pt x="903682" y="305091"/>
                </a:moveTo>
                <a:cubicBezTo>
                  <a:pt x="963880" y="509763"/>
                  <a:pt x="1108358" y="696374"/>
                  <a:pt x="933780" y="910075"/>
                </a:cubicBezTo>
                <a:cubicBezTo>
                  <a:pt x="885623" y="970272"/>
                  <a:pt x="858535" y="985323"/>
                  <a:pt x="816391" y="910075"/>
                </a:cubicBezTo>
                <a:cubicBezTo>
                  <a:pt x="695994" y="705404"/>
                  <a:pt x="723088" y="479667"/>
                  <a:pt x="903682" y="305091"/>
                </a:cubicBezTo>
                <a:close/>
                <a:moveTo>
                  <a:pt x="1862291" y="345"/>
                </a:moveTo>
                <a:cubicBezTo>
                  <a:pt x="1875833" y="2603"/>
                  <a:pt x="1883358" y="16145"/>
                  <a:pt x="1877338" y="46244"/>
                </a:cubicBezTo>
                <a:cubicBezTo>
                  <a:pt x="1802095" y="407429"/>
                  <a:pt x="2049659" y="645764"/>
                  <a:pt x="2182092" y="943743"/>
                </a:cubicBezTo>
                <a:cubicBezTo>
                  <a:pt x="2473461" y="1457530"/>
                  <a:pt x="2353399" y="1825074"/>
                  <a:pt x="2422123" y="1879252"/>
                </a:cubicBezTo>
                <a:cubicBezTo>
                  <a:pt x="2545529" y="1683610"/>
                  <a:pt x="2593685" y="1506027"/>
                  <a:pt x="2563588" y="1307378"/>
                </a:cubicBezTo>
                <a:cubicBezTo>
                  <a:pt x="2557568" y="1268246"/>
                  <a:pt x="2548539" y="1229121"/>
                  <a:pt x="2542519" y="1189992"/>
                </a:cubicBezTo>
                <a:cubicBezTo>
                  <a:pt x="2539509" y="1162902"/>
                  <a:pt x="2533489" y="1126786"/>
                  <a:pt x="2560582" y="1114744"/>
                </a:cubicBezTo>
                <a:cubicBezTo>
                  <a:pt x="2602714" y="1096689"/>
                  <a:pt x="2614757" y="1138823"/>
                  <a:pt x="2629807" y="1162902"/>
                </a:cubicBezTo>
                <a:cubicBezTo>
                  <a:pt x="2819429" y="1512047"/>
                  <a:pt x="3054194" y="1843133"/>
                  <a:pt x="3069243" y="2264513"/>
                </a:cubicBezTo>
                <a:cubicBezTo>
                  <a:pt x="3075267" y="2439085"/>
                  <a:pt x="3045164" y="2604628"/>
                  <a:pt x="2978949" y="2785218"/>
                </a:cubicBezTo>
                <a:cubicBezTo>
                  <a:pt x="3066237" y="2728034"/>
                  <a:pt x="3126433" y="2673853"/>
                  <a:pt x="3168573" y="2601619"/>
                </a:cubicBezTo>
                <a:cubicBezTo>
                  <a:pt x="3180608" y="2580546"/>
                  <a:pt x="3177601" y="2541420"/>
                  <a:pt x="3216727" y="2547439"/>
                </a:cubicBezTo>
                <a:cubicBezTo>
                  <a:pt x="3246827" y="2553459"/>
                  <a:pt x="3255856" y="2583561"/>
                  <a:pt x="3264885" y="2610648"/>
                </a:cubicBezTo>
                <a:cubicBezTo>
                  <a:pt x="3349163" y="2836384"/>
                  <a:pt x="3349163" y="3065135"/>
                  <a:pt x="3276929" y="3293885"/>
                </a:cubicBezTo>
                <a:cubicBezTo>
                  <a:pt x="3198670" y="3537687"/>
                  <a:pt x="3054194" y="3754394"/>
                  <a:pt x="2960889" y="3992173"/>
                </a:cubicBezTo>
                <a:lnTo>
                  <a:pt x="2936648" y="4048734"/>
                </a:lnTo>
                <a:lnTo>
                  <a:pt x="2618669" y="4237262"/>
                </a:lnTo>
                <a:cubicBezTo>
                  <a:pt x="2366617" y="4353716"/>
                  <a:pt x="2089504" y="4418111"/>
                  <a:pt x="1798618" y="4418111"/>
                </a:cubicBezTo>
                <a:cubicBezTo>
                  <a:pt x="1507737" y="4418111"/>
                  <a:pt x="1230620" y="4353716"/>
                  <a:pt x="978569" y="4237262"/>
                </a:cubicBezTo>
                <a:lnTo>
                  <a:pt x="800342" y="4131594"/>
                </a:lnTo>
                <a:lnTo>
                  <a:pt x="826896" y="4121597"/>
                </a:lnTo>
                <a:lnTo>
                  <a:pt x="774935" y="4116531"/>
                </a:lnTo>
                <a:lnTo>
                  <a:pt x="630977" y="4031176"/>
                </a:lnTo>
                <a:lnTo>
                  <a:pt x="664362" y="4034313"/>
                </a:lnTo>
                <a:cubicBezTo>
                  <a:pt x="604167" y="3986153"/>
                  <a:pt x="540956" y="3937995"/>
                  <a:pt x="477750" y="3889841"/>
                </a:cubicBezTo>
                <a:cubicBezTo>
                  <a:pt x="462700" y="3877796"/>
                  <a:pt x="441633" y="3865759"/>
                  <a:pt x="450661" y="3841680"/>
                </a:cubicBezTo>
                <a:cubicBezTo>
                  <a:pt x="459691" y="3811584"/>
                  <a:pt x="489787" y="3814593"/>
                  <a:pt x="510860" y="3823621"/>
                </a:cubicBezTo>
                <a:cubicBezTo>
                  <a:pt x="565035" y="3844692"/>
                  <a:pt x="619216" y="3868768"/>
                  <a:pt x="697474" y="3901875"/>
                </a:cubicBezTo>
                <a:cubicBezTo>
                  <a:pt x="595137" y="3757402"/>
                  <a:pt x="513872" y="3627979"/>
                  <a:pt x="459691" y="3483507"/>
                </a:cubicBezTo>
                <a:cubicBezTo>
                  <a:pt x="408525" y="3336025"/>
                  <a:pt x="393474" y="3188542"/>
                  <a:pt x="414545" y="3035041"/>
                </a:cubicBezTo>
                <a:cubicBezTo>
                  <a:pt x="444641" y="2839399"/>
                  <a:pt x="456684" y="2643757"/>
                  <a:pt x="417554" y="2448115"/>
                </a:cubicBezTo>
                <a:cubicBezTo>
                  <a:pt x="408525" y="2411995"/>
                  <a:pt x="396486" y="2369860"/>
                  <a:pt x="447656" y="2336752"/>
                </a:cubicBezTo>
                <a:cubicBezTo>
                  <a:pt x="513872" y="2427045"/>
                  <a:pt x="571055" y="2520351"/>
                  <a:pt x="661353" y="2589576"/>
                </a:cubicBezTo>
                <a:cubicBezTo>
                  <a:pt x="691449" y="2610648"/>
                  <a:pt x="724561" y="2655794"/>
                  <a:pt x="763690" y="2622687"/>
                </a:cubicBezTo>
                <a:cubicBezTo>
                  <a:pt x="802815" y="2589576"/>
                  <a:pt x="754660" y="2556473"/>
                  <a:pt x="739610" y="2529380"/>
                </a:cubicBezTo>
                <a:cubicBezTo>
                  <a:pt x="601157" y="2276553"/>
                  <a:pt x="595137" y="2029745"/>
                  <a:pt x="760677" y="1782937"/>
                </a:cubicBezTo>
                <a:cubicBezTo>
                  <a:pt x="878063" y="1608368"/>
                  <a:pt x="1019530" y="1445831"/>
                  <a:pt x="1061661" y="1229121"/>
                </a:cubicBezTo>
                <a:cubicBezTo>
                  <a:pt x="1064676" y="1208051"/>
                  <a:pt x="1076713" y="1177955"/>
                  <a:pt x="1106813" y="1183975"/>
                </a:cubicBezTo>
                <a:cubicBezTo>
                  <a:pt x="1145944" y="1193004"/>
                  <a:pt x="1142929" y="1232130"/>
                  <a:pt x="1148952" y="1262229"/>
                </a:cubicBezTo>
                <a:cubicBezTo>
                  <a:pt x="1197107" y="1524084"/>
                  <a:pt x="1365660" y="1710698"/>
                  <a:pt x="1546255" y="1912360"/>
                </a:cubicBezTo>
                <a:cubicBezTo>
                  <a:pt x="1630530" y="1605352"/>
                  <a:pt x="1699753" y="1325436"/>
                  <a:pt x="1516156" y="1042511"/>
                </a:cubicBezTo>
                <a:cubicBezTo>
                  <a:pt x="1389742" y="846869"/>
                  <a:pt x="1452945" y="377330"/>
                  <a:pt x="1618491" y="202761"/>
                </a:cubicBezTo>
                <a:cubicBezTo>
                  <a:pt x="1678686" y="139551"/>
                  <a:pt x="1744905" y="82367"/>
                  <a:pt x="1811125" y="22165"/>
                </a:cubicBezTo>
                <a:cubicBezTo>
                  <a:pt x="1829182" y="7116"/>
                  <a:pt x="1848746" y="-1914"/>
                  <a:pt x="1862291" y="345"/>
                </a:cubicBezTo>
                <a:close/>
              </a:path>
            </a:pathLst>
          </a:custGeom>
          <a:solidFill>
            <a:schemeClr val="bg1">
              <a:lumMod val="95000"/>
            </a:schemeClr>
          </a:solidFill>
          <a:ln w="19050">
            <a:noFill/>
          </a:ln>
        </p:spPr>
        <p:txBody>
          <a:bodyPr wrap="square" anchor="ctr">
            <a:noAutofit/>
          </a:bodyPr>
          <a:lstStyle>
            <a:lvl1pPr marL="0" indent="0" algn="ctr">
              <a:lnSpc>
                <a:spcPct val="100000"/>
              </a:lnSpc>
              <a:buNone/>
              <a:defRPr sz="1200">
                <a:solidFill>
                  <a:schemeClr val="tx1">
                    <a:lumMod val="75000"/>
                    <a:lumOff val="25000"/>
                  </a:schemeClr>
                </a:solidFill>
              </a:defRPr>
            </a:lvl1pPr>
          </a:lstStyle>
          <a:p>
            <a:r>
              <a:rPr lang="en-US" altLang="ko-KR" dirty="0"/>
              <a:t>Place Your Picture Here</a:t>
            </a:r>
            <a:endParaRPr lang="ko-KR" altLang="en-US" dirty="0"/>
          </a:p>
        </p:txBody>
      </p:sp>
      <p:sp>
        <p:nvSpPr>
          <p:cNvPr id="6" name="Freeform: Shape 5">
            <a:extLst>
              <a:ext uri="{FF2B5EF4-FFF2-40B4-BE49-F238E27FC236}">
                <a16:creationId xmlns:a16="http://schemas.microsoft.com/office/drawing/2014/main" xmlns="" id="{BBFA120E-8255-4F2E-885E-500E3A325318}"/>
              </a:ext>
            </a:extLst>
          </p:cNvPr>
          <p:cNvSpPr/>
          <p:nvPr/>
        </p:nvSpPr>
        <p:spPr>
          <a:xfrm>
            <a:off x="4172820" y="5164475"/>
            <a:ext cx="768894" cy="498806"/>
          </a:xfrm>
          <a:custGeom>
            <a:avLst/>
            <a:gdLst>
              <a:gd name="connsiteX0" fmla="*/ 136849 w 248770"/>
              <a:gd name="connsiteY0" fmla="*/ 100853 h 161364"/>
              <a:gd name="connsiteX1" fmla="*/ 148951 w 248770"/>
              <a:gd name="connsiteY1" fmla="*/ 82027 h 161364"/>
              <a:gd name="connsiteX2" fmla="*/ 241063 w 248770"/>
              <a:gd name="connsiteY2" fmla="*/ 0 h 161364"/>
              <a:gd name="connsiteX3" fmla="*/ 93146 w 248770"/>
              <a:gd name="connsiteY3" fmla="*/ 38997 h 161364"/>
              <a:gd name="connsiteX4" fmla="*/ 89784 w 248770"/>
              <a:gd name="connsiteY4" fmla="*/ 155986 h 161364"/>
              <a:gd name="connsiteX5" fmla="*/ 91801 w 248770"/>
              <a:gd name="connsiteY5" fmla="*/ 119679 h 161364"/>
              <a:gd name="connsiteX6" fmla="*/ 76337 w 248770"/>
              <a:gd name="connsiteY6" fmla="*/ 51771 h 161364"/>
              <a:gd name="connsiteX7" fmla="*/ 12463 w 248770"/>
              <a:gd name="connsiteY7" fmla="*/ 53788 h 161364"/>
              <a:gd name="connsiteX8" fmla="*/ 5740 w 248770"/>
              <a:gd name="connsiteY8" fmla="*/ 58495 h 161364"/>
              <a:gd name="connsiteX9" fmla="*/ 12463 w 248770"/>
              <a:gd name="connsiteY9" fmla="*/ 61184 h 161364"/>
              <a:gd name="connsiteX10" fmla="*/ 9101 w 248770"/>
              <a:gd name="connsiteY10" fmla="*/ 117662 h 161364"/>
              <a:gd name="connsiteX11" fmla="*/ 27255 w 248770"/>
              <a:gd name="connsiteY11" fmla="*/ 129764 h 161364"/>
              <a:gd name="connsiteX12" fmla="*/ 34651 w 248770"/>
              <a:gd name="connsiteY12" fmla="*/ 110938 h 161364"/>
              <a:gd name="connsiteX13" fmla="*/ 31289 w 248770"/>
              <a:gd name="connsiteY13" fmla="*/ 88751 h 161364"/>
              <a:gd name="connsiteX14" fmla="*/ 13135 w 248770"/>
              <a:gd name="connsiteY14" fmla="*/ 108921 h 161364"/>
              <a:gd name="connsiteX15" fmla="*/ 15152 w 248770"/>
              <a:gd name="connsiteY15" fmla="*/ 80682 h 161364"/>
              <a:gd name="connsiteX16" fmla="*/ 36668 w 248770"/>
              <a:gd name="connsiteY16" fmla="*/ 73287 h 161364"/>
              <a:gd name="connsiteX17" fmla="*/ 50115 w 248770"/>
              <a:gd name="connsiteY17" fmla="*/ 94802 h 161364"/>
              <a:gd name="connsiteX18" fmla="*/ 52132 w 248770"/>
              <a:gd name="connsiteY18" fmla="*/ 134471 h 161364"/>
              <a:gd name="connsiteX19" fmla="*/ 58183 w 248770"/>
              <a:gd name="connsiteY19" fmla="*/ 88751 h 161364"/>
              <a:gd name="connsiteX20" fmla="*/ 36668 w 248770"/>
              <a:gd name="connsiteY20" fmla="*/ 45048 h 161364"/>
              <a:gd name="connsiteX21" fmla="*/ 80371 w 248770"/>
              <a:gd name="connsiteY21" fmla="*/ 121024 h 161364"/>
              <a:gd name="connsiteX22" fmla="*/ 46081 w 248770"/>
              <a:gd name="connsiteY22" fmla="*/ 151952 h 161364"/>
              <a:gd name="connsiteX23" fmla="*/ 99869 w 248770"/>
              <a:gd name="connsiteY23" fmla="*/ 158003 h 161364"/>
              <a:gd name="connsiteX24" fmla="*/ 230978 w 248770"/>
              <a:gd name="connsiteY24" fmla="*/ 61184 h 161364"/>
              <a:gd name="connsiteX25" fmla="*/ 249804 w 248770"/>
              <a:gd name="connsiteY25" fmla="*/ 36307 h 161364"/>
              <a:gd name="connsiteX26" fmla="*/ 157691 w 248770"/>
              <a:gd name="connsiteY26" fmla="*/ 95474 h 161364"/>
              <a:gd name="connsiteX27" fmla="*/ 136849 w 248770"/>
              <a:gd name="connsiteY27" fmla="*/ 100853 h 161364"/>
              <a:gd name="connsiteX28" fmla="*/ 127435 w 248770"/>
              <a:gd name="connsiteY28" fmla="*/ 59167 h 161364"/>
              <a:gd name="connsiteX29" fmla="*/ 163743 w 248770"/>
              <a:gd name="connsiteY29" fmla="*/ 34290 h 161364"/>
              <a:gd name="connsiteX30" fmla="*/ 177862 w 248770"/>
              <a:gd name="connsiteY30" fmla="*/ 43031 h 161364"/>
              <a:gd name="connsiteX31" fmla="*/ 137521 w 248770"/>
              <a:gd name="connsiteY31" fmla="*/ 63874 h 161364"/>
              <a:gd name="connsiteX32" fmla="*/ 127435 w 248770"/>
              <a:gd name="connsiteY32" fmla="*/ 59167 h 1613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248770" h="161364">
                <a:moveTo>
                  <a:pt x="136849" y="100853"/>
                </a:moveTo>
                <a:cubicBezTo>
                  <a:pt x="130125" y="90768"/>
                  <a:pt x="143572" y="87406"/>
                  <a:pt x="148951" y="82027"/>
                </a:cubicBezTo>
                <a:cubicBezTo>
                  <a:pt x="176517" y="51771"/>
                  <a:pt x="230978" y="51099"/>
                  <a:pt x="241063" y="0"/>
                </a:cubicBezTo>
                <a:cubicBezTo>
                  <a:pt x="191982" y="16137"/>
                  <a:pt x="142899" y="30256"/>
                  <a:pt x="93146" y="38997"/>
                </a:cubicBezTo>
                <a:cubicBezTo>
                  <a:pt x="120040" y="85389"/>
                  <a:pt x="119367" y="125058"/>
                  <a:pt x="89784" y="155986"/>
                </a:cubicBezTo>
                <a:cubicBezTo>
                  <a:pt x="85749" y="142539"/>
                  <a:pt x="89784" y="131109"/>
                  <a:pt x="91801" y="119679"/>
                </a:cubicBezTo>
                <a:cubicBezTo>
                  <a:pt x="95163" y="95474"/>
                  <a:pt x="95163" y="71270"/>
                  <a:pt x="76337" y="51771"/>
                </a:cubicBezTo>
                <a:cubicBezTo>
                  <a:pt x="52804" y="27567"/>
                  <a:pt x="36668" y="28239"/>
                  <a:pt x="12463" y="53788"/>
                </a:cubicBezTo>
                <a:cubicBezTo>
                  <a:pt x="10446" y="55806"/>
                  <a:pt x="8429" y="57150"/>
                  <a:pt x="5740" y="58495"/>
                </a:cubicBezTo>
                <a:cubicBezTo>
                  <a:pt x="7757" y="59167"/>
                  <a:pt x="9774" y="59840"/>
                  <a:pt x="12463" y="61184"/>
                </a:cubicBezTo>
                <a:cubicBezTo>
                  <a:pt x="3050" y="79338"/>
                  <a:pt x="-8380" y="97491"/>
                  <a:pt x="9101" y="117662"/>
                </a:cubicBezTo>
                <a:cubicBezTo>
                  <a:pt x="13808" y="123041"/>
                  <a:pt x="16497" y="133798"/>
                  <a:pt x="27255" y="129764"/>
                </a:cubicBezTo>
                <a:cubicBezTo>
                  <a:pt x="35323" y="127075"/>
                  <a:pt x="34651" y="118334"/>
                  <a:pt x="34651" y="110938"/>
                </a:cubicBezTo>
                <a:cubicBezTo>
                  <a:pt x="34651" y="103543"/>
                  <a:pt x="36668" y="95474"/>
                  <a:pt x="31289" y="88751"/>
                </a:cubicBezTo>
                <a:cubicBezTo>
                  <a:pt x="19187" y="91440"/>
                  <a:pt x="23221" y="104887"/>
                  <a:pt x="13135" y="108921"/>
                </a:cubicBezTo>
                <a:cubicBezTo>
                  <a:pt x="3723" y="98836"/>
                  <a:pt x="8429" y="89423"/>
                  <a:pt x="15152" y="80682"/>
                </a:cubicBezTo>
                <a:cubicBezTo>
                  <a:pt x="20532" y="73959"/>
                  <a:pt x="27927" y="70597"/>
                  <a:pt x="36668" y="73287"/>
                </a:cubicBezTo>
                <a:cubicBezTo>
                  <a:pt x="46753" y="76648"/>
                  <a:pt x="49443" y="85389"/>
                  <a:pt x="50115" y="94802"/>
                </a:cubicBezTo>
                <a:cubicBezTo>
                  <a:pt x="51460" y="106904"/>
                  <a:pt x="51460" y="119007"/>
                  <a:pt x="52132" y="134471"/>
                </a:cubicBezTo>
                <a:cubicBezTo>
                  <a:pt x="68268" y="118334"/>
                  <a:pt x="64235" y="103543"/>
                  <a:pt x="58183" y="88751"/>
                </a:cubicBezTo>
                <a:cubicBezTo>
                  <a:pt x="52804" y="75304"/>
                  <a:pt x="45408" y="62529"/>
                  <a:pt x="36668" y="45048"/>
                </a:cubicBezTo>
                <a:cubicBezTo>
                  <a:pt x="68268" y="65218"/>
                  <a:pt x="85749" y="96819"/>
                  <a:pt x="80371" y="121024"/>
                </a:cubicBezTo>
                <a:cubicBezTo>
                  <a:pt x="76337" y="139177"/>
                  <a:pt x="66251" y="151952"/>
                  <a:pt x="46081" y="151952"/>
                </a:cubicBezTo>
                <a:cubicBezTo>
                  <a:pt x="62217" y="171450"/>
                  <a:pt x="80371" y="171450"/>
                  <a:pt x="99869" y="158003"/>
                </a:cubicBezTo>
                <a:cubicBezTo>
                  <a:pt x="144244" y="127075"/>
                  <a:pt x="189964" y="96819"/>
                  <a:pt x="230978" y="61184"/>
                </a:cubicBezTo>
                <a:cubicBezTo>
                  <a:pt x="237701" y="55133"/>
                  <a:pt x="245770" y="50426"/>
                  <a:pt x="249804" y="36307"/>
                </a:cubicBezTo>
                <a:cubicBezTo>
                  <a:pt x="216186" y="57823"/>
                  <a:pt x="186602" y="76648"/>
                  <a:pt x="157691" y="95474"/>
                </a:cubicBezTo>
                <a:cubicBezTo>
                  <a:pt x="150968" y="99509"/>
                  <a:pt x="142227" y="108921"/>
                  <a:pt x="136849" y="100853"/>
                </a:cubicBezTo>
                <a:close/>
                <a:moveTo>
                  <a:pt x="127435" y="59167"/>
                </a:moveTo>
                <a:cubicBezTo>
                  <a:pt x="132814" y="41686"/>
                  <a:pt x="152313" y="43031"/>
                  <a:pt x="163743" y="34290"/>
                </a:cubicBezTo>
                <a:cubicBezTo>
                  <a:pt x="170466" y="36307"/>
                  <a:pt x="181224" y="37652"/>
                  <a:pt x="177862" y="43031"/>
                </a:cubicBezTo>
                <a:cubicBezTo>
                  <a:pt x="169794" y="57823"/>
                  <a:pt x="152313" y="59840"/>
                  <a:pt x="137521" y="63874"/>
                </a:cubicBezTo>
                <a:cubicBezTo>
                  <a:pt x="132814" y="65218"/>
                  <a:pt x="126091" y="63874"/>
                  <a:pt x="127435" y="59167"/>
                </a:cubicBezTo>
                <a:close/>
              </a:path>
            </a:pathLst>
          </a:custGeom>
          <a:noFill/>
          <a:ln w="6718" cap="flat">
            <a:no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a16="http://schemas.microsoft.com/office/drawing/2014/main" xmlns="" id="{5AEC9FEF-71B6-48B2-95AF-27F54C33613F}"/>
              </a:ext>
            </a:extLst>
          </p:cNvPr>
          <p:cNvSpPr/>
          <p:nvPr/>
        </p:nvSpPr>
        <p:spPr>
          <a:xfrm>
            <a:off x="4086785" y="5110440"/>
            <a:ext cx="768894" cy="498806"/>
          </a:xfrm>
          <a:custGeom>
            <a:avLst/>
            <a:gdLst>
              <a:gd name="connsiteX0" fmla="*/ 11387 w 248770"/>
              <a:gd name="connsiteY0" fmla="*/ 95474 h 161364"/>
              <a:gd name="connsiteX1" fmla="*/ 24834 w 248770"/>
              <a:gd name="connsiteY1" fmla="*/ 75304 h 161364"/>
              <a:gd name="connsiteX2" fmla="*/ 21472 w 248770"/>
              <a:gd name="connsiteY2" fmla="*/ 72614 h 161364"/>
              <a:gd name="connsiteX3" fmla="*/ 27523 w 248770"/>
              <a:gd name="connsiteY3" fmla="*/ 55133 h 161364"/>
              <a:gd name="connsiteX4" fmla="*/ 45677 w 248770"/>
              <a:gd name="connsiteY4" fmla="*/ 39669 h 161364"/>
              <a:gd name="connsiteX5" fmla="*/ 46349 w 248770"/>
              <a:gd name="connsiteY5" fmla="*/ 38324 h 161364"/>
              <a:gd name="connsiteX6" fmla="*/ 46349 w 248770"/>
              <a:gd name="connsiteY6" fmla="*/ 38324 h 161364"/>
              <a:gd name="connsiteX7" fmla="*/ 47022 w 248770"/>
              <a:gd name="connsiteY7" fmla="*/ 38324 h 161364"/>
              <a:gd name="connsiteX8" fmla="*/ 77278 w 248770"/>
              <a:gd name="connsiteY8" fmla="*/ 30256 h 161364"/>
              <a:gd name="connsiteX9" fmla="*/ 116274 w 248770"/>
              <a:gd name="connsiteY9" fmla="*/ 51099 h 161364"/>
              <a:gd name="connsiteX10" fmla="*/ 205025 w 248770"/>
              <a:gd name="connsiteY10" fmla="*/ 19498 h 161364"/>
              <a:gd name="connsiteX11" fmla="*/ 251417 w 248770"/>
              <a:gd name="connsiteY11" fmla="*/ 0 h 161364"/>
              <a:gd name="connsiteX12" fmla="*/ 91397 w 248770"/>
              <a:gd name="connsiteY12" fmla="*/ 23532 h 161364"/>
              <a:gd name="connsiteX13" fmla="*/ 46349 w 248770"/>
              <a:gd name="connsiteY13" fmla="*/ 37652 h 161364"/>
              <a:gd name="connsiteX14" fmla="*/ 11387 w 248770"/>
              <a:gd name="connsiteY14" fmla="*/ 66563 h 161364"/>
              <a:gd name="connsiteX15" fmla="*/ 34919 w 248770"/>
              <a:gd name="connsiteY15" fmla="*/ 164054 h 161364"/>
              <a:gd name="connsiteX16" fmla="*/ 11387 w 248770"/>
              <a:gd name="connsiteY16" fmla="*/ 95474 h 1613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8770" h="161364">
                <a:moveTo>
                  <a:pt x="11387" y="95474"/>
                </a:moveTo>
                <a:cubicBezTo>
                  <a:pt x="13404" y="86061"/>
                  <a:pt x="17438" y="77993"/>
                  <a:pt x="24834" y="75304"/>
                </a:cubicBezTo>
                <a:cubicBezTo>
                  <a:pt x="23489" y="74631"/>
                  <a:pt x="22144" y="73959"/>
                  <a:pt x="21472" y="72614"/>
                </a:cubicBezTo>
                <a:cubicBezTo>
                  <a:pt x="15421" y="65891"/>
                  <a:pt x="24161" y="60512"/>
                  <a:pt x="27523" y="55133"/>
                </a:cubicBezTo>
                <a:cubicBezTo>
                  <a:pt x="32230" y="48409"/>
                  <a:pt x="38953" y="44375"/>
                  <a:pt x="45677" y="39669"/>
                </a:cubicBezTo>
                <a:cubicBezTo>
                  <a:pt x="45677" y="38996"/>
                  <a:pt x="46349" y="38996"/>
                  <a:pt x="46349" y="38324"/>
                </a:cubicBezTo>
                <a:lnTo>
                  <a:pt x="46349" y="38324"/>
                </a:lnTo>
                <a:cubicBezTo>
                  <a:pt x="46349" y="38324"/>
                  <a:pt x="47022" y="38324"/>
                  <a:pt x="47022" y="38324"/>
                </a:cubicBezTo>
                <a:cubicBezTo>
                  <a:pt x="57107" y="35635"/>
                  <a:pt x="66520" y="30928"/>
                  <a:pt x="77278" y="30256"/>
                </a:cubicBezTo>
                <a:cubicBezTo>
                  <a:pt x="94086" y="28911"/>
                  <a:pt x="109550" y="31601"/>
                  <a:pt x="116274" y="51099"/>
                </a:cubicBezTo>
                <a:cubicBezTo>
                  <a:pt x="141823" y="29584"/>
                  <a:pt x="176113" y="30928"/>
                  <a:pt x="205025" y="19498"/>
                </a:cubicBezTo>
                <a:cubicBezTo>
                  <a:pt x="220489" y="13447"/>
                  <a:pt x="238642" y="13447"/>
                  <a:pt x="251417" y="0"/>
                </a:cubicBezTo>
                <a:cubicBezTo>
                  <a:pt x="198301" y="12102"/>
                  <a:pt x="144513" y="16137"/>
                  <a:pt x="91397" y="23532"/>
                </a:cubicBezTo>
                <a:cubicBezTo>
                  <a:pt x="75933" y="25549"/>
                  <a:pt x="59124" y="25549"/>
                  <a:pt x="46349" y="37652"/>
                </a:cubicBezTo>
                <a:cubicBezTo>
                  <a:pt x="28196" y="38996"/>
                  <a:pt x="20128" y="54460"/>
                  <a:pt x="11387" y="66563"/>
                </a:cubicBezTo>
                <a:cubicBezTo>
                  <a:pt x="-11473" y="96146"/>
                  <a:pt x="1974" y="148590"/>
                  <a:pt x="34919" y="164054"/>
                </a:cubicBezTo>
                <a:cubicBezTo>
                  <a:pt x="16766" y="144556"/>
                  <a:pt x="4663" y="123041"/>
                  <a:pt x="11387" y="95474"/>
                </a:cubicBezTo>
                <a:close/>
              </a:path>
            </a:pathLst>
          </a:custGeom>
          <a:noFill/>
          <a:ln w="6718" cap="flat">
            <a:noFill/>
            <a:prstDash val="solid"/>
            <a:miter/>
          </a:ln>
        </p:spPr>
        <p:txBody>
          <a:bodyPr rtlCol="0" anchor="ctr"/>
          <a:lstStyle/>
          <a:p>
            <a:endParaRPr lang="en-US">
              <a:solidFill>
                <a:prstClr val="black"/>
              </a:solidFill>
            </a:endParaRPr>
          </a:p>
        </p:txBody>
      </p:sp>
      <p:sp>
        <p:nvSpPr>
          <p:cNvPr id="8" name="Freeform: Shape 7">
            <a:extLst>
              <a:ext uri="{FF2B5EF4-FFF2-40B4-BE49-F238E27FC236}">
                <a16:creationId xmlns:a16="http://schemas.microsoft.com/office/drawing/2014/main" xmlns="" id="{95A94BBB-3E28-47A7-8C06-28F97779A72D}"/>
              </a:ext>
            </a:extLst>
          </p:cNvPr>
          <p:cNvSpPr/>
          <p:nvPr/>
        </p:nvSpPr>
        <p:spPr>
          <a:xfrm>
            <a:off x="5005185" y="5600932"/>
            <a:ext cx="20781" cy="20784"/>
          </a:xfrm>
          <a:custGeom>
            <a:avLst/>
            <a:gdLst>
              <a:gd name="connsiteX0" fmla="*/ 2017 w 0"/>
              <a:gd name="connsiteY0" fmla="*/ 0 h 0"/>
              <a:gd name="connsiteX1" fmla="*/ 0 w 0"/>
              <a:gd name="connsiteY1" fmla="*/ 2690 h 0"/>
              <a:gd name="connsiteX2" fmla="*/ 2017 w 0"/>
              <a:gd name="connsiteY2" fmla="*/ 0 h 0"/>
            </a:gdLst>
            <a:ahLst/>
            <a:cxnLst>
              <a:cxn ang="0">
                <a:pos x="connsiteX0" y="connsiteY0"/>
              </a:cxn>
              <a:cxn ang="0">
                <a:pos x="connsiteX1" y="connsiteY1"/>
              </a:cxn>
              <a:cxn ang="0">
                <a:pos x="connsiteX2" y="connsiteY2"/>
              </a:cxn>
            </a:cxnLst>
            <a:rect l="l" t="t" r="r" b="b"/>
            <a:pathLst>
              <a:path>
                <a:moveTo>
                  <a:pt x="2017" y="0"/>
                </a:moveTo>
                <a:cubicBezTo>
                  <a:pt x="1344" y="673"/>
                  <a:pt x="672" y="2017"/>
                  <a:pt x="0" y="2690"/>
                </a:cubicBezTo>
                <a:cubicBezTo>
                  <a:pt x="672" y="1345"/>
                  <a:pt x="1344" y="673"/>
                  <a:pt x="2017" y="0"/>
                </a:cubicBezTo>
                <a:close/>
              </a:path>
            </a:pathLst>
          </a:custGeom>
          <a:solidFill>
            <a:srgbClr val="313131"/>
          </a:solidFill>
          <a:ln w="6718" cap="flat">
            <a:noFill/>
            <a:prstDash val="solid"/>
            <a:miter/>
          </a:ln>
        </p:spPr>
        <p:txBody>
          <a:bodyPr rtlCol="0" anchor="ctr"/>
          <a:lstStyle/>
          <a:p>
            <a:endParaRPr lang="en-US">
              <a:solidFill>
                <a:prstClr val="black"/>
              </a:solidFill>
            </a:endParaRPr>
          </a:p>
        </p:txBody>
      </p:sp>
      <p:sp>
        <p:nvSpPr>
          <p:cNvPr id="9" name="Freeform: Shape 8">
            <a:extLst>
              <a:ext uri="{FF2B5EF4-FFF2-40B4-BE49-F238E27FC236}">
                <a16:creationId xmlns:a16="http://schemas.microsoft.com/office/drawing/2014/main" xmlns="" id="{8DBE02DC-4E03-4B0B-A547-E112300A4AD8}"/>
              </a:ext>
            </a:extLst>
          </p:cNvPr>
          <p:cNvSpPr/>
          <p:nvPr/>
        </p:nvSpPr>
        <p:spPr>
          <a:xfrm>
            <a:off x="6018477" y="5168633"/>
            <a:ext cx="20781" cy="20784"/>
          </a:xfrm>
          <a:custGeom>
            <a:avLst/>
            <a:gdLst>
              <a:gd name="connsiteX0" fmla="*/ 264 w 0"/>
              <a:gd name="connsiteY0" fmla="*/ 1345 h 0"/>
              <a:gd name="connsiteX1" fmla="*/ 1609 w 0"/>
              <a:gd name="connsiteY1" fmla="*/ 4034 h 0"/>
              <a:gd name="connsiteX2" fmla="*/ 1609 w 0"/>
              <a:gd name="connsiteY2" fmla="*/ 0 h 0"/>
              <a:gd name="connsiteX3" fmla="*/ 264 w 0"/>
              <a:gd name="connsiteY3" fmla="*/ 1345 h 0"/>
            </a:gdLst>
            <a:ahLst/>
            <a:cxnLst>
              <a:cxn ang="0">
                <a:pos x="connsiteX0" y="connsiteY0"/>
              </a:cxn>
              <a:cxn ang="0">
                <a:pos x="connsiteX1" y="connsiteY1"/>
              </a:cxn>
              <a:cxn ang="0">
                <a:pos x="connsiteX2" y="connsiteY2"/>
              </a:cxn>
              <a:cxn ang="0">
                <a:pos x="connsiteX3" y="connsiteY3"/>
              </a:cxn>
            </a:cxnLst>
            <a:rect l="l" t="t" r="r" b="b"/>
            <a:pathLst>
              <a:path>
                <a:moveTo>
                  <a:pt x="264" y="1345"/>
                </a:moveTo>
                <a:cubicBezTo>
                  <a:pt x="-409" y="2017"/>
                  <a:pt x="264" y="3362"/>
                  <a:pt x="1609" y="4034"/>
                </a:cubicBezTo>
                <a:cubicBezTo>
                  <a:pt x="1609" y="2690"/>
                  <a:pt x="1609" y="1345"/>
                  <a:pt x="1609" y="0"/>
                </a:cubicBezTo>
                <a:cubicBezTo>
                  <a:pt x="1609" y="0"/>
                  <a:pt x="936" y="0"/>
                  <a:pt x="264" y="1345"/>
                </a:cubicBezTo>
                <a:close/>
              </a:path>
            </a:pathLst>
          </a:custGeom>
          <a:solidFill>
            <a:srgbClr val="F4F4F4"/>
          </a:solidFill>
          <a:ln w="6718" cap="flat">
            <a:noFill/>
            <a:prstDash val="solid"/>
            <a:miter/>
          </a:ln>
        </p:spPr>
        <p:txBody>
          <a:bodyPr rtlCol="0" anchor="ctr"/>
          <a:lstStyle/>
          <a:p>
            <a:endParaRPr lang="en-US">
              <a:solidFill>
                <a:prstClr val="black"/>
              </a:solidFill>
            </a:endParaRPr>
          </a:p>
        </p:txBody>
      </p:sp>
      <p:sp>
        <p:nvSpPr>
          <p:cNvPr id="10" name="Freeform: Shape 9">
            <a:extLst>
              <a:ext uri="{FF2B5EF4-FFF2-40B4-BE49-F238E27FC236}">
                <a16:creationId xmlns:a16="http://schemas.microsoft.com/office/drawing/2014/main" xmlns="" id="{1AD502C0-545C-454E-91FB-F80A1B215D2B}"/>
              </a:ext>
            </a:extLst>
          </p:cNvPr>
          <p:cNvSpPr/>
          <p:nvPr/>
        </p:nvSpPr>
        <p:spPr>
          <a:xfrm>
            <a:off x="6671810" y="5399849"/>
            <a:ext cx="20781" cy="20784"/>
          </a:xfrm>
          <a:custGeom>
            <a:avLst/>
            <a:gdLst>
              <a:gd name="connsiteX0" fmla="*/ 0 w 0"/>
              <a:gd name="connsiteY0" fmla="*/ 504 h 0"/>
              <a:gd name="connsiteX1" fmla="*/ 0 w 0"/>
              <a:gd name="connsiteY1" fmla="*/ 504 h 0"/>
              <a:gd name="connsiteX2" fmla="*/ 0 w 0"/>
              <a:gd name="connsiteY2" fmla="*/ 504 h 0"/>
              <a:gd name="connsiteX3" fmla="*/ 0 w 0"/>
              <a:gd name="connsiteY3" fmla="*/ 504 h 0"/>
            </a:gdLst>
            <a:ahLst/>
            <a:cxnLst>
              <a:cxn ang="0">
                <a:pos x="connsiteX0" y="connsiteY0"/>
              </a:cxn>
              <a:cxn ang="0">
                <a:pos x="connsiteX1" y="connsiteY1"/>
              </a:cxn>
              <a:cxn ang="0">
                <a:pos x="connsiteX2" y="connsiteY2"/>
              </a:cxn>
              <a:cxn ang="0">
                <a:pos x="connsiteX3" y="connsiteY3"/>
              </a:cxn>
            </a:cxnLst>
            <a:rect l="l" t="t" r="r" b="b"/>
            <a:pathLst>
              <a:path>
                <a:moveTo>
                  <a:pt x="0" y="504"/>
                </a:moveTo>
                <a:cubicBezTo>
                  <a:pt x="0" y="504"/>
                  <a:pt x="0" y="-168"/>
                  <a:pt x="0" y="504"/>
                </a:cubicBezTo>
                <a:cubicBezTo>
                  <a:pt x="0" y="-168"/>
                  <a:pt x="0" y="-168"/>
                  <a:pt x="0" y="504"/>
                </a:cubicBezTo>
                <a:lnTo>
                  <a:pt x="0" y="504"/>
                </a:lnTo>
                <a:close/>
              </a:path>
            </a:pathLst>
          </a:custGeom>
          <a:solidFill>
            <a:srgbClr val="D9D9D9"/>
          </a:solidFill>
          <a:ln w="6718" cap="flat">
            <a:noFill/>
            <a:prstDash val="solid"/>
            <a:miter/>
          </a:ln>
        </p:spPr>
        <p:txBody>
          <a:bodyPr rtlCol="0" anchor="ctr"/>
          <a:lstStyle/>
          <a:p>
            <a:endParaRPr lang="en-US">
              <a:solidFill>
                <a:prstClr val="black"/>
              </a:solidFill>
            </a:endParaRPr>
          </a:p>
        </p:txBody>
      </p:sp>
      <p:sp>
        <p:nvSpPr>
          <p:cNvPr id="11" name="Freeform: Shape 10">
            <a:extLst>
              <a:ext uri="{FF2B5EF4-FFF2-40B4-BE49-F238E27FC236}">
                <a16:creationId xmlns:a16="http://schemas.microsoft.com/office/drawing/2014/main" xmlns="" id="{6F19DDC2-014E-49F0-8DC4-E17B5FD32896}"/>
              </a:ext>
            </a:extLst>
          </p:cNvPr>
          <p:cNvSpPr/>
          <p:nvPr/>
        </p:nvSpPr>
        <p:spPr>
          <a:xfrm>
            <a:off x="6621921" y="5218511"/>
            <a:ext cx="20781" cy="20784"/>
          </a:xfrm>
          <a:custGeom>
            <a:avLst/>
            <a:gdLst>
              <a:gd name="connsiteX0" fmla="*/ 10085 w 6723"/>
              <a:gd name="connsiteY0" fmla="*/ 0 h 0"/>
              <a:gd name="connsiteX1" fmla="*/ 10085 w 6723"/>
              <a:gd name="connsiteY1" fmla="*/ 0 h 0"/>
              <a:gd name="connsiteX2" fmla="*/ 0 w 6723"/>
              <a:gd name="connsiteY2" fmla="*/ 0 h 0"/>
              <a:gd name="connsiteX3" fmla="*/ 10085 w 6723"/>
              <a:gd name="connsiteY3" fmla="*/ 0 h 0"/>
            </a:gdLst>
            <a:ahLst/>
            <a:cxnLst>
              <a:cxn ang="0">
                <a:pos x="connsiteX0" y="connsiteY0"/>
              </a:cxn>
              <a:cxn ang="0">
                <a:pos x="connsiteX1" y="connsiteY1"/>
              </a:cxn>
              <a:cxn ang="0">
                <a:pos x="connsiteX2" y="connsiteY2"/>
              </a:cxn>
              <a:cxn ang="0">
                <a:pos x="connsiteX3" y="connsiteY3"/>
              </a:cxn>
            </a:cxnLst>
            <a:rect l="l" t="t" r="r" b="b"/>
            <a:pathLst>
              <a:path w="6723">
                <a:moveTo>
                  <a:pt x="10085" y="0"/>
                </a:moveTo>
                <a:lnTo>
                  <a:pt x="10085" y="0"/>
                </a:lnTo>
                <a:cubicBezTo>
                  <a:pt x="6724" y="0"/>
                  <a:pt x="3362" y="0"/>
                  <a:pt x="0" y="0"/>
                </a:cubicBezTo>
                <a:cubicBezTo>
                  <a:pt x="3362" y="3362"/>
                  <a:pt x="6724" y="3362"/>
                  <a:pt x="10085" y="0"/>
                </a:cubicBezTo>
                <a:close/>
              </a:path>
            </a:pathLst>
          </a:custGeom>
          <a:solidFill>
            <a:srgbClr val="D9D9D9"/>
          </a:solidFill>
          <a:ln w="6718" cap="flat">
            <a:noFill/>
            <a:prstDash val="solid"/>
            <a:miter/>
          </a:ln>
        </p:spPr>
        <p:txBody>
          <a:bodyPr rtlCol="0" anchor="ctr"/>
          <a:lstStyle/>
          <a:p>
            <a:endParaRPr lang="en-US">
              <a:solidFill>
                <a:prstClr val="black"/>
              </a:solidFill>
            </a:endParaRPr>
          </a:p>
        </p:txBody>
      </p:sp>
      <p:sp>
        <p:nvSpPr>
          <p:cNvPr id="12" name="Freeform: Shape 11">
            <a:extLst>
              <a:ext uri="{FF2B5EF4-FFF2-40B4-BE49-F238E27FC236}">
                <a16:creationId xmlns:a16="http://schemas.microsoft.com/office/drawing/2014/main" xmlns="" id="{2B890A9D-2B06-4A81-9D13-71CFBE6B95F7}"/>
              </a:ext>
            </a:extLst>
          </p:cNvPr>
          <p:cNvSpPr/>
          <p:nvPr/>
        </p:nvSpPr>
        <p:spPr>
          <a:xfrm>
            <a:off x="5439487" y="5361918"/>
            <a:ext cx="20781" cy="20784"/>
          </a:xfrm>
          <a:custGeom>
            <a:avLst/>
            <a:gdLst>
              <a:gd name="connsiteX0" fmla="*/ 0 w 6723"/>
              <a:gd name="connsiteY0" fmla="*/ 0 h 6723"/>
              <a:gd name="connsiteX1" fmla="*/ 7396 w 6723"/>
              <a:gd name="connsiteY1" fmla="*/ 7396 h 6723"/>
              <a:gd name="connsiteX2" fmla="*/ 0 w 6723"/>
              <a:gd name="connsiteY2" fmla="*/ 0 h 6723"/>
            </a:gdLst>
            <a:ahLst/>
            <a:cxnLst>
              <a:cxn ang="0">
                <a:pos x="connsiteX0" y="connsiteY0"/>
              </a:cxn>
              <a:cxn ang="0">
                <a:pos x="connsiteX1" y="connsiteY1"/>
              </a:cxn>
              <a:cxn ang="0">
                <a:pos x="connsiteX2" y="connsiteY2"/>
              </a:cxn>
            </a:cxnLst>
            <a:rect l="l" t="t" r="r" b="b"/>
            <a:pathLst>
              <a:path w="6723" h="6723">
                <a:moveTo>
                  <a:pt x="0" y="0"/>
                </a:moveTo>
                <a:cubicBezTo>
                  <a:pt x="2690" y="2690"/>
                  <a:pt x="5379" y="4707"/>
                  <a:pt x="7396" y="7396"/>
                </a:cubicBezTo>
                <a:cubicBezTo>
                  <a:pt x="6724" y="4034"/>
                  <a:pt x="4707" y="1345"/>
                  <a:pt x="0" y="0"/>
                </a:cubicBezTo>
                <a:close/>
              </a:path>
            </a:pathLst>
          </a:custGeom>
          <a:solidFill>
            <a:srgbClr val="E7E7E7"/>
          </a:solidFill>
          <a:ln w="6718" cap="flat">
            <a:noFill/>
            <a:prstDash val="solid"/>
            <a:miter/>
          </a:ln>
        </p:spPr>
        <p:txBody>
          <a:bodyPr rtlCol="0" anchor="ctr"/>
          <a:lstStyle/>
          <a:p>
            <a:endParaRPr lang="en-US">
              <a:solidFill>
                <a:prstClr val="black"/>
              </a:solidFill>
            </a:endParaRPr>
          </a:p>
        </p:txBody>
      </p:sp>
      <p:sp>
        <p:nvSpPr>
          <p:cNvPr id="13" name="Freeform: Shape 12">
            <a:extLst>
              <a:ext uri="{FF2B5EF4-FFF2-40B4-BE49-F238E27FC236}">
                <a16:creationId xmlns:a16="http://schemas.microsoft.com/office/drawing/2014/main" xmlns="" id="{68E4F6E3-5F03-44B1-88AC-B183C4C74F2F}"/>
              </a:ext>
            </a:extLst>
          </p:cNvPr>
          <p:cNvSpPr/>
          <p:nvPr/>
        </p:nvSpPr>
        <p:spPr>
          <a:xfrm>
            <a:off x="6670251" y="5400483"/>
            <a:ext cx="20781" cy="20784"/>
          </a:xfrm>
          <a:custGeom>
            <a:avLst/>
            <a:gdLst>
              <a:gd name="connsiteX0" fmla="*/ 504 w 0"/>
              <a:gd name="connsiteY0" fmla="*/ 299 h 0"/>
              <a:gd name="connsiteX1" fmla="*/ 504 w 0"/>
              <a:gd name="connsiteY1" fmla="*/ 299 h 0"/>
              <a:gd name="connsiteX2" fmla="*/ 504 w 0"/>
              <a:gd name="connsiteY2" fmla="*/ 299 h 0"/>
              <a:gd name="connsiteX3" fmla="*/ 504 w 0"/>
              <a:gd name="connsiteY3" fmla="*/ 299 h 0"/>
            </a:gdLst>
            <a:ahLst/>
            <a:cxnLst>
              <a:cxn ang="0">
                <a:pos x="connsiteX0" y="connsiteY0"/>
              </a:cxn>
              <a:cxn ang="0">
                <a:pos x="connsiteX1" y="connsiteY1"/>
              </a:cxn>
              <a:cxn ang="0">
                <a:pos x="connsiteX2" y="connsiteY2"/>
              </a:cxn>
              <a:cxn ang="0">
                <a:pos x="connsiteX3" y="connsiteY3"/>
              </a:cxn>
            </a:cxnLst>
            <a:rect l="l" t="t" r="r" b="b"/>
            <a:pathLst>
              <a:path>
                <a:moveTo>
                  <a:pt x="504" y="299"/>
                </a:moveTo>
                <a:cubicBezTo>
                  <a:pt x="504" y="299"/>
                  <a:pt x="-168" y="-373"/>
                  <a:pt x="504" y="299"/>
                </a:cubicBezTo>
                <a:cubicBezTo>
                  <a:pt x="-168" y="299"/>
                  <a:pt x="-168" y="299"/>
                  <a:pt x="504" y="299"/>
                </a:cubicBezTo>
                <a:cubicBezTo>
                  <a:pt x="504" y="299"/>
                  <a:pt x="504" y="299"/>
                  <a:pt x="504" y="299"/>
                </a:cubicBezTo>
                <a:close/>
              </a:path>
            </a:pathLst>
          </a:custGeom>
          <a:solidFill>
            <a:srgbClr val="DADADA"/>
          </a:solidFill>
          <a:ln w="6718" cap="flat">
            <a:noFill/>
            <a:prstDash val="solid"/>
            <a:miter/>
          </a:ln>
        </p:spPr>
        <p:txBody>
          <a:bodyPr rtlCol="0" anchor="ctr"/>
          <a:lstStyle/>
          <a:p>
            <a:endParaRPr lang="en-US">
              <a:solidFill>
                <a:prstClr val="black"/>
              </a:solidFill>
            </a:endParaRPr>
          </a:p>
        </p:txBody>
      </p:sp>
      <p:sp>
        <p:nvSpPr>
          <p:cNvPr id="14" name="Freeform: Shape 13">
            <a:extLst>
              <a:ext uri="{FF2B5EF4-FFF2-40B4-BE49-F238E27FC236}">
                <a16:creationId xmlns:a16="http://schemas.microsoft.com/office/drawing/2014/main" xmlns="" id="{7DE819B0-91A9-435A-879C-56C65E0B0359}"/>
              </a:ext>
            </a:extLst>
          </p:cNvPr>
          <p:cNvSpPr/>
          <p:nvPr/>
        </p:nvSpPr>
        <p:spPr>
          <a:xfrm>
            <a:off x="6264503" y="5603005"/>
            <a:ext cx="20781" cy="20784"/>
          </a:xfrm>
          <a:custGeom>
            <a:avLst/>
            <a:gdLst>
              <a:gd name="connsiteX0" fmla="*/ 0 w 6723"/>
              <a:gd name="connsiteY0" fmla="*/ 0 h 0"/>
              <a:gd name="connsiteX1" fmla="*/ 3362 w 6723"/>
              <a:gd name="connsiteY1" fmla="*/ 4707 h 0"/>
              <a:gd name="connsiteX2" fmla="*/ 5379 w 6723"/>
              <a:gd name="connsiteY2" fmla="*/ 4707 h 0"/>
              <a:gd name="connsiteX3" fmla="*/ 7396 w 6723"/>
              <a:gd name="connsiteY3" fmla="*/ 4707 h 0"/>
              <a:gd name="connsiteX4" fmla="*/ 2017 w 6723"/>
              <a:gd name="connsiteY4" fmla="*/ 0 h 0"/>
              <a:gd name="connsiteX5" fmla="*/ 0 w 6723"/>
              <a:gd name="connsiteY5" fmla="*/ 0 h 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723">
                <a:moveTo>
                  <a:pt x="0" y="0"/>
                </a:moveTo>
                <a:cubicBezTo>
                  <a:pt x="1345" y="1345"/>
                  <a:pt x="2690" y="3362"/>
                  <a:pt x="3362" y="4707"/>
                </a:cubicBezTo>
                <a:lnTo>
                  <a:pt x="5379" y="4707"/>
                </a:lnTo>
                <a:lnTo>
                  <a:pt x="7396" y="4707"/>
                </a:lnTo>
                <a:cubicBezTo>
                  <a:pt x="6051" y="2689"/>
                  <a:pt x="4034" y="1345"/>
                  <a:pt x="2017" y="0"/>
                </a:cubicBezTo>
                <a:cubicBezTo>
                  <a:pt x="1345" y="672"/>
                  <a:pt x="672" y="0"/>
                  <a:pt x="0" y="0"/>
                </a:cubicBezTo>
                <a:close/>
              </a:path>
            </a:pathLst>
          </a:custGeom>
          <a:solidFill>
            <a:srgbClr val="898989"/>
          </a:solidFill>
          <a:ln w="6718" cap="flat">
            <a:noFill/>
            <a:prstDash val="solid"/>
            <a:miter/>
          </a:ln>
        </p:spPr>
        <p:txBody>
          <a:bodyPr rtlCol="0" anchor="ctr"/>
          <a:lstStyle/>
          <a:p>
            <a:endParaRPr lang="en-US">
              <a:solidFill>
                <a:prstClr val="black"/>
              </a:solidFill>
            </a:endParaRPr>
          </a:p>
        </p:txBody>
      </p:sp>
    </p:spTree>
    <p:extLst>
      <p:ext uri="{BB962C8B-B14F-4D97-AF65-F5344CB8AC3E}">
        <p14:creationId xmlns:p14="http://schemas.microsoft.com/office/powerpoint/2010/main" xmlns="" val="4087088289"/>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2_Image slide layou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6EDF2B1D-016C-4F06-859C-A6EC3B9689A5}"/>
              </a:ext>
            </a:extLst>
          </p:cNvPr>
          <p:cNvSpPr>
            <a:spLocks noGrp="1"/>
          </p:cNvSpPr>
          <p:nvPr>
            <p:ph type="pic" idx="14" hasCustomPrompt="1"/>
          </p:nvPr>
        </p:nvSpPr>
        <p:spPr>
          <a:xfrm>
            <a:off x="16" y="1651105"/>
            <a:ext cx="3887249" cy="4425932"/>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4" name="Picture Placeholder 2">
            <a:extLst>
              <a:ext uri="{FF2B5EF4-FFF2-40B4-BE49-F238E27FC236}">
                <a16:creationId xmlns:a16="http://schemas.microsoft.com/office/drawing/2014/main" xmlns="" id="{5933F232-DA65-41C7-AC51-33D1AB853F27}"/>
              </a:ext>
            </a:extLst>
          </p:cNvPr>
          <p:cNvSpPr>
            <a:spLocks noGrp="1"/>
          </p:cNvSpPr>
          <p:nvPr>
            <p:ph type="pic" idx="15" hasCustomPrompt="1"/>
          </p:nvPr>
        </p:nvSpPr>
        <p:spPr>
          <a:xfrm>
            <a:off x="8303181" y="1651105"/>
            <a:ext cx="3887249" cy="4425932"/>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 name="Text Placeholder 9">
            <a:extLst>
              <a:ext uri="{FF2B5EF4-FFF2-40B4-BE49-F238E27FC236}">
                <a16:creationId xmlns:a16="http://schemas.microsoft.com/office/drawing/2014/main" xmlns="" id="{01EFC2FE-7CFD-4206-8A9A-D82B4D55D92D}"/>
              </a:ext>
            </a:extLst>
          </p:cNvPr>
          <p:cNvSpPr>
            <a:spLocks noGrp="1"/>
          </p:cNvSpPr>
          <p:nvPr>
            <p:ph type="body" sz="quarter" idx="10" hasCustomPrompt="1"/>
          </p:nvPr>
        </p:nvSpPr>
        <p:spPr>
          <a:xfrm>
            <a:off x="323503" y="281518"/>
            <a:ext cx="11571691" cy="840230"/>
          </a:xfrm>
          <a:prstGeom prst="rect">
            <a:avLst/>
          </a:prstGeom>
          <a:noFill/>
          <a:effectLst/>
        </p:spPr>
        <p:txBody>
          <a:bodyPr wrap="square" rtlCol="0" anchor="ctr">
            <a:spAutoFit/>
          </a:bodyPr>
          <a:lstStyle>
            <a:lvl1pPr marL="0" indent="0" algn="ctr">
              <a:buFontTx/>
              <a:buNone/>
              <a:defRPr lang="en-US" altLang="ko-KR" sz="5400" dirty="0">
                <a:solidFill>
                  <a:schemeClr val="tx1"/>
                </a:solidFill>
                <a:effectLst/>
                <a:latin typeface="+mj-lt"/>
              </a:defRPr>
            </a:lvl1pPr>
          </a:lstStyle>
          <a:p>
            <a:pPr marL="0" lvl="0"/>
            <a:r>
              <a:rPr lang="en-US" altLang="ko-KR" dirty="0"/>
              <a:t>BASIC LAYOUT</a:t>
            </a:r>
          </a:p>
        </p:txBody>
      </p:sp>
      <p:sp>
        <p:nvSpPr>
          <p:cNvPr id="6" name="Rectangle 5">
            <a:extLst>
              <a:ext uri="{FF2B5EF4-FFF2-40B4-BE49-F238E27FC236}">
                <a16:creationId xmlns:a16="http://schemas.microsoft.com/office/drawing/2014/main" xmlns="" id="{25E57668-BEBD-43F9-8230-3996B1888FF2}"/>
              </a:ext>
            </a:extLst>
          </p:cNvPr>
          <p:cNvSpPr/>
          <p:nvPr userDrawn="1"/>
        </p:nvSpPr>
        <p:spPr>
          <a:xfrm flipV="1">
            <a:off x="0" y="678807"/>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 name="Rectangle 6">
            <a:extLst>
              <a:ext uri="{FF2B5EF4-FFF2-40B4-BE49-F238E27FC236}">
                <a16:creationId xmlns:a16="http://schemas.microsoft.com/office/drawing/2014/main" xmlns="" id="{102CB3CD-EDE6-4F6E-9F5D-FDCAB2099581}"/>
              </a:ext>
            </a:extLst>
          </p:cNvPr>
          <p:cNvSpPr/>
          <p:nvPr userDrawn="1"/>
        </p:nvSpPr>
        <p:spPr>
          <a:xfrm flipV="1">
            <a:off x="8838049" y="678807"/>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xmlns="" val="3001666767"/>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1_Image slide layou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290CC5C1-1599-4C84-A843-91E70EABC32A}"/>
              </a:ext>
            </a:extLst>
          </p:cNvPr>
          <p:cNvSpPr>
            <a:spLocks noGrp="1"/>
          </p:cNvSpPr>
          <p:nvPr>
            <p:ph type="pic" idx="13" hasCustomPrompt="1"/>
          </p:nvPr>
        </p:nvSpPr>
        <p:spPr>
          <a:xfrm>
            <a:off x="0" y="3467100"/>
            <a:ext cx="7505812" cy="3390900"/>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Place Your Picture Here And Send To Back</a:t>
            </a:r>
            <a:endParaRPr lang="ko-KR" altLang="en-US" dirty="0"/>
          </a:p>
        </p:txBody>
      </p:sp>
      <p:sp>
        <p:nvSpPr>
          <p:cNvPr id="4" name="Picture Placeholder 2">
            <a:extLst>
              <a:ext uri="{FF2B5EF4-FFF2-40B4-BE49-F238E27FC236}">
                <a16:creationId xmlns:a16="http://schemas.microsoft.com/office/drawing/2014/main" xmlns="" id="{5D14429C-3C10-43BD-9636-A5015380F962}"/>
              </a:ext>
            </a:extLst>
          </p:cNvPr>
          <p:cNvSpPr>
            <a:spLocks noGrp="1"/>
          </p:cNvSpPr>
          <p:nvPr>
            <p:ph type="pic" idx="14" hasCustomPrompt="1"/>
          </p:nvPr>
        </p:nvSpPr>
        <p:spPr>
          <a:xfrm>
            <a:off x="0" y="0"/>
            <a:ext cx="7505812" cy="3390900"/>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Place Your Picture Here And Send To Back</a:t>
            </a:r>
            <a:endParaRPr lang="ko-KR" altLang="en-US" dirty="0"/>
          </a:p>
        </p:txBody>
      </p:sp>
    </p:spTree>
    <p:extLst>
      <p:ext uri="{BB962C8B-B14F-4D97-AF65-F5344CB8AC3E}">
        <p14:creationId xmlns:p14="http://schemas.microsoft.com/office/powerpoint/2010/main" xmlns="" val="2783334414"/>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userDrawn="1">
  <p:cSld name="24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a16="http://schemas.microsoft.com/office/drawing/2014/main" xmlns="" id="{B3CA5F7E-D45F-4887-AF9C-BB7E27A9C9CE}"/>
              </a:ext>
            </a:extLst>
          </p:cNvPr>
          <p:cNvSpPr/>
          <p:nvPr userDrawn="1"/>
        </p:nvSpPr>
        <p:spPr>
          <a:xfrm>
            <a:off x="673152" y="499253"/>
            <a:ext cx="10860854" cy="505432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2" name="그림 개체 틀 5">
            <a:extLst>
              <a:ext uri="{FF2B5EF4-FFF2-40B4-BE49-F238E27FC236}">
                <a16:creationId xmlns:a16="http://schemas.microsoft.com/office/drawing/2014/main" xmlns="" id="{1C677DB5-A9F3-459B-9D51-37160E085128}"/>
              </a:ext>
            </a:extLst>
          </p:cNvPr>
          <p:cNvSpPr>
            <a:spLocks noGrp="1"/>
          </p:cNvSpPr>
          <p:nvPr>
            <p:ph type="pic" sz="quarter" idx="12" hasCustomPrompt="1"/>
          </p:nvPr>
        </p:nvSpPr>
        <p:spPr>
          <a:xfrm>
            <a:off x="6229183" y="1141827"/>
            <a:ext cx="4823929" cy="5054322"/>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600"/>
            </a:lvl1pPr>
          </a:lstStyle>
          <a:p>
            <a:r>
              <a:rPr lang="en-US" altLang="ko-KR" dirty="0"/>
              <a:t>Your Picture Here</a:t>
            </a:r>
            <a:endParaRPr lang="ko-KR" altLang="en-US" dirty="0"/>
          </a:p>
        </p:txBody>
      </p:sp>
    </p:spTree>
    <p:extLst>
      <p:ext uri="{BB962C8B-B14F-4D97-AF65-F5344CB8AC3E}">
        <p14:creationId xmlns:p14="http://schemas.microsoft.com/office/powerpoint/2010/main" xmlns="" val="4290396051"/>
      </p:ext>
    </p:extLst>
  </p:cSld>
  <p:clrMapOvr>
    <a:masterClrMapping/>
  </p:clrMapOvr>
  <p:extLst mod="1">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3_Image slide layout">
    <p:spTree>
      <p:nvGrpSpPr>
        <p:cNvPr id="1" name=""/>
        <p:cNvGrpSpPr/>
        <p:nvPr/>
      </p:nvGrpSpPr>
      <p:grpSpPr>
        <a:xfrm>
          <a:off x="0" y="0"/>
          <a:ext cx="0" cy="0"/>
          <a:chOff x="0" y="0"/>
          <a:chExt cx="0" cy="0"/>
        </a:xfrm>
      </p:grpSpPr>
      <p:sp>
        <p:nvSpPr>
          <p:cNvPr id="3" name="그림 개체 틀 13">
            <a:extLst>
              <a:ext uri="{FF2B5EF4-FFF2-40B4-BE49-F238E27FC236}">
                <a16:creationId xmlns:a16="http://schemas.microsoft.com/office/drawing/2014/main" xmlns="" id="{765EEA8B-9A67-469F-8BB3-65824733FB4C}"/>
              </a:ext>
            </a:extLst>
          </p:cNvPr>
          <p:cNvSpPr>
            <a:spLocks noGrp="1"/>
          </p:cNvSpPr>
          <p:nvPr>
            <p:ph type="pic" sz="quarter" idx="10" hasCustomPrompt="1"/>
          </p:nvPr>
        </p:nvSpPr>
        <p:spPr>
          <a:xfrm>
            <a:off x="16" y="14068"/>
            <a:ext cx="3421521" cy="6843932"/>
          </a:xfrm>
          <a:custGeom>
            <a:avLst/>
            <a:gdLst>
              <a:gd name="connsiteX0" fmla="*/ 0 w 3421966"/>
              <a:gd name="connsiteY0" fmla="*/ 0 h 6843932"/>
              <a:gd name="connsiteX1" fmla="*/ 3421966 w 3421966"/>
              <a:gd name="connsiteY1" fmla="*/ 3421966 h 6843932"/>
              <a:gd name="connsiteX2" fmla="*/ 0 w 3421966"/>
              <a:gd name="connsiteY2" fmla="*/ 6843932 h 6843932"/>
            </a:gdLst>
            <a:ahLst/>
            <a:cxnLst>
              <a:cxn ang="0">
                <a:pos x="connsiteX0" y="connsiteY0"/>
              </a:cxn>
              <a:cxn ang="0">
                <a:pos x="connsiteX1" y="connsiteY1"/>
              </a:cxn>
              <a:cxn ang="0">
                <a:pos x="connsiteX2" y="connsiteY2"/>
              </a:cxn>
            </a:cxnLst>
            <a:rect l="l" t="t" r="r" b="b"/>
            <a:pathLst>
              <a:path w="3421966" h="6843932">
                <a:moveTo>
                  <a:pt x="0" y="0"/>
                </a:moveTo>
                <a:lnTo>
                  <a:pt x="3421966" y="3421966"/>
                </a:lnTo>
                <a:lnTo>
                  <a:pt x="0" y="6843932"/>
                </a:ln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4" name="그림 개체 틀 14">
            <a:extLst>
              <a:ext uri="{FF2B5EF4-FFF2-40B4-BE49-F238E27FC236}">
                <a16:creationId xmlns:a16="http://schemas.microsoft.com/office/drawing/2014/main" xmlns="" id="{2E38BD16-EA56-4033-8266-D224C725CDDB}"/>
              </a:ext>
            </a:extLst>
          </p:cNvPr>
          <p:cNvSpPr>
            <a:spLocks noGrp="1"/>
          </p:cNvSpPr>
          <p:nvPr>
            <p:ph type="pic" sz="quarter" idx="11" hasCustomPrompt="1"/>
          </p:nvPr>
        </p:nvSpPr>
        <p:spPr>
          <a:xfrm>
            <a:off x="2160281" y="462954"/>
            <a:ext cx="2824772" cy="2825140"/>
          </a:xfrm>
          <a:custGeom>
            <a:avLst/>
            <a:gdLst>
              <a:gd name="connsiteX0" fmla="*/ 1412570 w 2825140"/>
              <a:gd name="connsiteY0" fmla="*/ 0 h 2825140"/>
              <a:gd name="connsiteX1" fmla="*/ 2825140 w 2825140"/>
              <a:gd name="connsiteY1" fmla="*/ 1412570 h 2825140"/>
              <a:gd name="connsiteX2" fmla="*/ 1412570 w 2825140"/>
              <a:gd name="connsiteY2" fmla="*/ 2825140 h 2825140"/>
              <a:gd name="connsiteX3" fmla="*/ 0 w 2825140"/>
              <a:gd name="connsiteY3" fmla="*/ 1412570 h 2825140"/>
            </a:gdLst>
            <a:ahLst/>
            <a:cxnLst>
              <a:cxn ang="0">
                <a:pos x="connsiteX0" y="connsiteY0"/>
              </a:cxn>
              <a:cxn ang="0">
                <a:pos x="connsiteX1" y="connsiteY1"/>
              </a:cxn>
              <a:cxn ang="0">
                <a:pos x="connsiteX2" y="connsiteY2"/>
              </a:cxn>
              <a:cxn ang="0">
                <a:pos x="connsiteX3" y="connsiteY3"/>
              </a:cxn>
            </a:cxnLst>
            <a:rect l="l" t="t" r="r" b="b"/>
            <a:pathLst>
              <a:path w="2825140" h="2825140">
                <a:moveTo>
                  <a:pt x="1412570" y="0"/>
                </a:moveTo>
                <a:lnTo>
                  <a:pt x="2825140" y="1412570"/>
                </a:lnTo>
                <a:lnTo>
                  <a:pt x="1412570" y="2825140"/>
                </a:lnTo>
                <a:lnTo>
                  <a:pt x="0" y="1412570"/>
                </a:ln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5" name="그림 개체 틀 15">
            <a:extLst>
              <a:ext uri="{FF2B5EF4-FFF2-40B4-BE49-F238E27FC236}">
                <a16:creationId xmlns:a16="http://schemas.microsoft.com/office/drawing/2014/main" xmlns="" id="{5A7FC3DE-855D-47F8-8A08-2C9EF72072C1}"/>
              </a:ext>
            </a:extLst>
          </p:cNvPr>
          <p:cNvSpPr>
            <a:spLocks noGrp="1"/>
          </p:cNvSpPr>
          <p:nvPr>
            <p:ph type="pic" sz="quarter" idx="12" hasCustomPrompt="1"/>
          </p:nvPr>
        </p:nvSpPr>
        <p:spPr>
          <a:xfrm>
            <a:off x="3738875" y="2023463"/>
            <a:ext cx="2824772" cy="2825140"/>
          </a:xfrm>
          <a:custGeom>
            <a:avLst/>
            <a:gdLst>
              <a:gd name="connsiteX0" fmla="*/ 1412571 w 2825140"/>
              <a:gd name="connsiteY0" fmla="*/ 0 h 2825140"/>
              <a:gd name="connsiteX1" fmla="*/ 2825140 w 2825140"/>
              <a:gd name="connsiteY1" fmla="*/ 1412570 h 2825140"/>
              <a:gd name="connsiteX2" fmla="*/ 1412571 w 2825140"/>
              <a:gd name="connsiteY2" fmla="*/ 2825140 h 2825140"/>
              <a:gd name="connsiteX3" fmla="*/ 0 w 2825140"/>
              <a:gd name="connsiteY3" fmla="*/ 1412570 h 2825140"/>
            </a:gdLst>
            <a:ahLst/>
            <a:cxnLst>
              <a:cxn ang="0">
                <a:pos x="connsiteX0" y="connsiteY0"/>
              </a:cxn>
              <a:cxn ang="0">
                <a:pos x="connsiteX1" y="connsiteY1"/>
              </a:cxn>
              <a:cxn ang="0">
                <a:pos x="connsiteX2" y="connsiteY2"/>
              </a:cxn>
              <a:cxn ang="0">
                <a:pos x="connsiteX3" y="connsiteY3"/>
              </a:cxn>
            </a:cxnLst>
            <a:rect l="l" t="t" r="r" b="b"/>
            <a:pathLst>
              <a:path w="2825140" h="2825140">
                <a:moveTo>
                  <a:pt x="1412571" y="0"/>
                </a:moveTo>
                <a:lnTo>
                  <a:pt x="2825140" y="1412570"/>
                </a:lnTo>
                <a:lnTo>
                  <a:pt x="1412571" y="2825140"/>
                </a:lnTo>
                <a:lnTo>
                  <a:pt x="0" y="1412570"/>
                </a:ln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6" name="그림 개체 틀 16">
            <a:extLst>
              <a:ext uri="{FF2B5EF4-FFF2-40B4-BE49-F238E27FC236}">
                <a16:creationId xmlns:a16="http://schemas.microsoft.com/office/drawing/2014/main" xmlns="" id="{B648FC59-60B7-4C60-AED6-B26A5CFBDD5A}"/>
              </a:ext>
            </a:extLst>
          </p:cNvPr>
          <p:cNvSpPr>
            <a:spLocks noGrp="1"/>
          </p:cNvSpPr>
          <p:nvPr>
            <p:ph type="pic" sz="quarter" idx="13" hasCustomPrompt="1"/>
          </p:nvPr>
        </p:nvSpPr>
        <p:spPr>
          <a:xfrm>
            <a:off x="2160281" y="3583973"/>
            <a:ext cx="2824772" cy="2825140"/>
          </a:xfrm>
          <a:custGeom>
            <a:avLst/>
            <a:gdLst>
              <a:gd name="connsiteX0" fmla="*/ 1412570 w 2825140"/>
              <a:gd name="connsiteY0" fmla="*/ 0 h 2825140"/>
              <a:gd name="connsiteX1" fmla="*/ 2825140 w 2825140"/>
              <a:gd name="connsiteY1" fmla="*/ 1412570 h 2825140"/>
              <a:gd name="connsiteX2" fmla="*/ 1412570 w 2825140"/>
              <a:gd name="connsiteY2" fmla="*/ 2825140 h 2825140"/>
              <a:gd name="connsiteX3" fmla="*/ 0 w 2825140"/>
              <a:gd name="connsiteY3" fmla="*/ 1412570 h 2825140"/>
            </a:gdLst>
            <a:ahLst/>
            <a:cxnLst>
              <a:cxn ang="0">
                <a:pos x="connsiteX0" y="connsiteY0"/>
              </a:cxn>
              <a:cxn ang="0">
                <a:pos x="connsiteX1" y="connsiteY1"/>
              </a:cxn>
              <a:cxn ang="0">
                <a:pos x="connsiteX2" y="connsiteY2"/>
              </a:cxn>
              <a:cxn ang="0">
                <a:pos x="connsiteX3" y="connsiteY3"/>
              </a:cxn>
            </a:cxnLst>
            <a:rect l="l" t="t" r="r" b="b"/>
            <a:pathLst>
              <a:path w="2825140" h="2825140">
                <a:moveTo>
                  <a:pt x="1412570" y="0"/>
                </a:moveTo>
                <a:lnTo>
                  <a:pt x="2825140" y="1412570"/>
                </a:lnTo>
                <a:lnTo>
                  <a:pt x="1412570" y="2825140"/>
                </a:lnTo>
                <a:lnTo>
                  <a:pt x="0" y="1412570"/>
                </a:ln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7" name="그림 개체 틀 17">
            <a:extLst>
              <a:ext uri="{FF2B5EF4-FFF2-40B4-BE49-F238E27FC236}">
                <a16:creationId xmlns:a16="http://schemas.microsoft.com/office/drawing/2014/main" xmlns="" id="{E2282AC1-84D1-457A-9B24-E20E948A5164}"/>
              </a:ext>
            </a:extLst>
          </p:cNvPr>
          <p:cNvSpPr>
            <a:spLocks noGrp="1"/>
          </p:cNvSpPr>
          <p:nvPr>
            <p:ph type="pic" sz="quarter" idx="14" hasCustomPrompt="1"/>
          </p:nvPr>
        </p:nvSpPr>
        <p:spPr>
          <a:xfrm>
            <a:off x="5302408" y="462953"/>
            <a:ext cx="2824772" cy="2825140"/>
          </a:xfrm>
          <a:custGeom>
            <a:avLst/>
            <a:gdLst>
              <a:gd name="connsiteX0" fmla="*/ 1412570 w 2825140"/>
              <a:gd name="connsiteY0" fmla="*/ 0 h 2825140"/>
              <a:gd name="connsiteX1" fmla="*/ 2825140 w 2825140"/>
              <a:gd name="connsiteY1" fmla="*/ 1412570 h 2825140"/>
              <a:gd name="connsiteX2" fmla="*/ 1412570 w 2825140"/>
              <a:gd name="connsiteY2" fmla="*/ 2825140 h 2825140"/>
              <a:gd name="connsiteX3" fmla="*/ 0 w 2825140"/>
              <a:gd name="connsiteY3" fmla="*/ 1412570 h 2825140"/>
            </a:gdLst>
            <a:ahLst/>
            <a:cxnLst>
              <a:cxn ang="0">
                <a:pos x="connsiteX0" y="connsiteY0"/>
              </a:cxn>
              <a:cxn ang="0">
                <a:pos x="connsiteX1" y="connsiteY1"/>
              </a:cxn>
              <a:cxn ang="0">
                <a:pos x="connsiteX2" y="connsiteY2"/>
              </a:cxn>
              <a:cxn ang="0">
                <a:pos x="connsiteX3" y="connsiteY3"/>
              </a:cxn>
            </a:cxnLst>
            <a:rect l="l" t="t" r="r" b="b"/>
            <a:pathLst>
              <a:path w="2825140" h="2825140">
                <a:moveTo>
                  <a:pt x="1412570" y="0"/>
                </a:moveTo>
                <a:lnTo>
                  <a:pt x="2825140" y="1412570"/>
                </a:lnTo>
                <a:lnTo>
                  <a:pt x="1412570" y="2825140"/>
                </a:lnTo>
                <a:lnTo>
                  <a:pt x="0" y="1412570"/>
                </a:ln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xmlns="" val="729348526"/>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5_Image slide layout">
    <p:spTree>
      <p:nvGrpSpPr>
        <p:cNvPr id="1" name=""/>
        <p:cNvGrpSpPr/>
        <p:nvPr/>
      </p:nvGrpSpPr>
      <p:grpSpPr>
        <a:xfrm>
          <a:off x="0" y="0"/>
          <a:ext cx="0" cy="0"/>
          <a:chOff x="0" y="0"/>
          <a:chExt cx="0" cy="0"/>
        </a:xfrm>
      </p:grpSpPr>
      <p:grpSp>
        <p:nvGrpSpPr>
          <p:cNvPr id="2" name="Group 7">
            <a:extLst>
              <a:ext uri="{FF2B5EF4-FFF2-40B4-BE49-F238E27FC236}">
                <a16:creationId xmlns:a16="http://schemas.microsoft.com/office/drawing/2014/main" xmlns="" id="{8B4B3012-F87D-4B19-8508-FC9FCF94AB10}"/>
              </a:ext>
            </a:extLst>
          </p:cNvPr>
          <p:cNvGrpSpPr/>
          <p:nvPr userDrawn="1"/>
        </p:nvGrpSpPr>
        <p:grpSpPr>
          <a:xfrm>
            <a:off x="2924537" y="1686696"/>
            <a:ext cx="6341371" cy="3484608"/>
            <a:chOff x="-548507" y="477868"/>
            <a:chExt cx="11570449" cy="6357177"/>
          </a:xfrm>
        </p:grpSpPr>
        <p:sp>
          <p:nvSpPr>
            <p:cNvPr id="9" name="Freeform: Shape 8">
              <a:extLst>
                <a:ext uri="{FF2B5EF4-FFF2-40B4-BE49-F238E27FC236}">
                  <a16:creationId xmlns:a16="http://schemas.microsoft.com/office/drawing/2014/main" xmlns="" id="{5DA8B384-9C73-48AE-A686-B8756D1BC324}"/>
                </a:ext>
              </a:extLst>
            </p:cNvPr>
            <p:cNvSpPr/>
            <p:nvPr/>
          </p:nvSpPr>
          <p:spPr>
            <a:xfrm>
              <a:off x="-482765" y="6440599"/>
              <a:ext cx="11438966" cy="394446"/>
            </a:xfrm>
            <a:custGeom>
              <a:avLst/>
              <a:gdLst>
                <a:gd name="connsiteX0" fmla="*/ 1605439 w 1657350"/>
                <a:gd name="connsiteY0" fmla="*/ 54769 h 57150"/>
                <a:gd name="connsiteX1" fmla="*/ 1652111 w 1657350"/>
                <a:gd name="connsiteY1" fmla="*/ 22384 h 57150"/>
                <a:gd name="connsiteX2" fmla="*/ 1652111 w 1657350"/>
                <a:gd name="connsiteY2" fmla="*/ 22384 h 57150"/>
                <a:gd name="connsiteX3" fmla="*/ 1636871 w 1657350"/>
                <a:gd name="connsiteY3" fmla="*/ 7144 h 57150"/>
                <a:gd name="connsiteX4" fmla="*/ 44291 w 1657350"/>
                <a:gd name="connsiteY4" fmla="*/ 12859 h 57150"/>
                <a:gd name="connsiteX5" fmla="*/ 23336 w 1657350"/>
                <a:gd name="connsiteY5" fmla="*/ 12859 h 57150"/>
                <a:gd name="connsiteX6" fmla="*/ 7144 w 1657350"/>
                <a:gd name="connsiteY6" fmla="*/ 26194 h 57150"/>
                <a:gd name="connsiteX7" fmla="*/ 7144 w 1657350"/>
                <a:gd name="connsiteY7" fmla="*/ 26194 h 57150"/>
                <a:gd name="connsiteX8" fmla="*/ 50959 w 1657350"/>
                <a:gd name="connsiteY8" fmla="*/ 53816 h 57150"/>
                <a:gd name="connsiteX9" fmla="*/ 51911 w 1657350"/>
                <a:gd name="connsiteY9" fmla="*/ 54769 h 57150"/>
                <a:gd name="connsiteX10" fmla="*/ 51911 w 1657350"/>
                <a:gd name="connsiteY10" fmla="*/ 54769 h 57150"/>
                <a:gd name="connsiteX11" fmla="*/ 56674 w 1657350"/>
                <a:gd name="connsiteY11" fmla="*/ 54769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57350" h="57150">
                  <a:moveTo>
                    <a:pt x="1605439" y="54769"/>
                  </a:moveTo>
                  <a:cubicBezTo>
                    <a:pt x="1605439" y="54769"/>
                    <a:pt x="1638776" y="50959"/>
                    <a:pt x="1652111" y="22384"/>
                  </a:cubicBezTo>
                  <a:lnTo>
                    <a:pt x="1652111" y="22384"/>
                  </a:lnTo>
                  <a:cubicBezTo>
                    <a:pt x="1652111" y="13811"/>
                    <a:pt x="1645444" y="7144"/>
                    <a:pt x="1636871" y="7144"/>
                  </a:cubicBezTo>
                  <a:lnTo>
                    <a:pt x="44291" y="12859"/>
                  </a:lnTo>
                  <a:lnTo>
                    <a:pt x="23336" y="12859"/>
                  </a:lnTo>
                  <a:cubicBezTo>
                    <a:pt x="14764" y="12859"/>
                    <a:pt x="7144" y="18574"/>
                    <a:pt x="7144" y="26194"/>
                  </a:cubicBezTo>
                  <a:lnTo>
                    <a:pt x="7144" y="26194"/>
                  </a:lnTo>
                  <a:cubicBezTo>
                    <a:pt x="17621" y="45244"/>
                    <a:pt x="40481" y="51911"/>
                    <a:pt x="50959" y="53816"/>
                  </a:cubicBezTo>
                  <a:lnTo>
                    <a:pt x="51911" y="54769"/>
                  </a:lnTo>
                  <a:cubicBezTo>
                    <a:pt x="51911" y="54769"/>
                    <a:pt x="51911" y="54769"/>
                    <a:pt x="51911" y="54769"/>
                  </a:cubicBezTo>
                  <a:lnTo>
                    <a:pt x="56674" y="54769"/>
                  </a:lnTo>
                </a:path>
              </a:pathLst>
            </a:custGeom>
            <a:solidFill>
              <a:srgbClr val="5F6767"/>
            </a:solidFill>
            <a:ln w="9525" cap="flat">
              <a:noFill/>
              <a:prstDash val="solid"/>
              <a:miter/>
            </a:ln>
          </p:spPr>
          <p:txBody>
            <a:bodyPr rtlCol="0" anchor="ctr"/>
            <a:lstStyle/>
            <a:p>
              <a:endParaRPr lang="en-US">
                <a:solidFill>
                  <a:prstClr val="black"/>
                </a:solidFill>
              </a:endParaRPr>
            </a:p>
          </p:txBody>
        </p:sp>
        <p:sp>
          <p:nvSpPr>
            <p:cNvPr id="10" name="Freeform: Shape 9">
              <a:extLst>
                <a:ext uri="{FF2B5EF4-FFF2-40B4-BE49-F238E27FC236}">
                  <a16:creationId xmlns:a16="http://schemas.microsoft.com/office/drawing/2014/main" xmlns="" id="{6B1327A8-1B5E-4678-9568-48D27CA823E7}"/>
                </a:ext>
              </a:extLst>
            </p:cNvPr>
            <p:cNvSpPr/>
            <p:nvPr/>
          </p:nvSpPr>
          <p:spPr>
            <a:xfrm>
              <a:off x="700575" y="477868"/>
              <a:ext cx="9072285" cy="5916709"/>
            </a:xfrm>
            <a:custGeom>
              <a:avLst/>
              <a:gdLst>
                <a:gd name="connsiteX0" fmla="*/ 1311116 w 1314450"/>
                <a:gd name="connsiteY0" fmla="*/ 813911 h 857250"/>
                <a:gd name="connsiteX1" fmla="*/ 1281589 w 1314450"/>
                <a:gd name="connsiteY1" fmla="*/ 852964 h 857250"/>
                <a:gd name="connsiteX2" fmla="*/ 36671 w 1314450"/>
                <a:gd name="connsiteY2" fmla="*/ 852964 h 857250"/>
                <a:gd name="connsiteX3" fmla="*/ 7144 w 1314450"/>
                <a:gd name="connsiteY3" fmla="*/ 813911 h 857250"/>
                <a:gd name="connsiteX4" fmla="*/ 7144 w 1314450"/>
                <a:gd name="connsiteY4" fmla="*/ 46196 h 857250"/>
                <a:gd name="connsiteX5" fmla="*/ 36671 w 1314450"/>
                <a:gd name="connsiteY5" fmla="*/ 7144 h 857250"/>
                <a:gd name="connsiteX6" fmla="*/ 1281589 w 1314450"/>
                <a:gd name="connsiteY6" fmla="*/ 7144 h 857250"/>
                <a:gd name="connsiteX7" fmla="*/ 1311116 w 1314450"/>
                <a:gd name="connsiteY7" fmla="*/ 46196 h 857250"/>
                <a:gd name="connsiteX8" fmla="*/ 1311116 w 1314450"/>
                <a:gd name="connsiteY8" fmla="*/ 813911 h 857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14450" h="857250">
                  <a:moveTo>
                    <a:pt x="1311116" y="813911"/>
                  </a:moveTo>
                  <a:cubicBezTo>
                    <a:pt x="1311116" y="834866"/>
                    <a:pt x="1297781" y="852964"/>
                    <a:pt x="1281589" y="852964"/>
                  </a:cubicBezTo>
                  <a:lnTo>
                    <a:pt x="36671" y="852964"/>
                  </a:lnTo>
                  <a:cubicBezTo>
                    <a:pt x="20479" y="852964"/>
                    <a:pt x="7144" y="835819"/>
                    <a:pt x="7144" y="813911"/>
                  </a:cubicBezTo>
                  <a:lnTo>
                    <a:pt x="7144" y="46196"/>
                  </a:lnTo>
                  <a:cubicBezTo>
                    <a:pt x="7144" y="25241"/>
                    <a:pt x="20479" y="7144"/>
                    <a:pt x="36671" y="7144"/>
                  </a:cubicBezTo>
                  <a:lnTo>
                    <a:pt x="1281589" y="7144"/>
                  </a:lnTo>
                  <a:cubicBezTo>
                    <a:pt x="1297781" y="7144"/>
                    <a:pt x="1311116" y="24289"/>
                    <a:pt x="1311116" y="46196"/>
                  </a:cubicBezTo>
                  <a:lnTo>
                    <a:pt x="1311116" y="813911"/>
                  </a:lnTo>
                  <a:close/>
                </a:path>
              </a:pathLst>
            </a:custGeom>
            <a:solidFill>
              <a:srgbClr val="000000"/>
            </a:solidFill>
            <a:ln w="9525" cap="flat">
              <a:noFill/>
              <a:prstDash val="solid"/>
              <a:miter/>
            </a:ln>
          </p:spPr>
          <p:txBody>
            <a:bodyPr rtlCol="0" anchor="ctr"/>
            <a:lstStyle/>
            <a:p>
              <a:endParaRPr lang="en-US">
                <a:solidFill>
                  <a:prstClr val="black"/>
                </a:solidFill>
              </a:endParaRPr>
            </a:p>
          </p:txBody>
        </p:sp>
        <p:sp>
          <p:nvSpPr>
            <p:cNvPr id="11" name="Freeform: Shape 10">
              <a:extLst>
                <a:ext uri="{FF2B5EF4-FFF2-40B4-BE49-F238E27FC236}">
                  <a16:creationId xmlns:a16="http://schemas.microsoft.com/office/drawing/2014/main" xmlns="" id="{37CAFC64-51C4-45C6-AEF9-65B54F5146F2}"/>
                </a:ext>
              </a:extLst>
            </p:cNvPr>
            <p:cNvSpPr/>
            <p:nvPr/>
          </p:nvSpPr>
          <p:spPr>
            <a:xfrm>
              <a:off x="1088451" y="839448"/>
              <a:ext cx="8283390" cy="5062073"/>
            </a:xfrm>
            <a:custGeom>
              <a:avLst/>
              <a:gdLst>
                <a:gd name="connsiteX0" fmla="*/ 7144 w 1200150"/>
                <a:gd name="connsiteY0" fmla="*/ 7144 h 733425"/>
                <a:gd name="connsiteX1" fmla="*/ 1196816 w 1200150"/>
                <a:gd name="connsiteY1" fmla="*/ 7144 h 733425"/>
                <a:gd name="connsiteX2" fmla="*/ 1196816 w 1200150"/>
                <a:gd name="connsiteY2" fmla="*/ 730091 h 733425"/>
                <a:gd name="connsiteX3" fmla="*/ 7144 w 1200150"/>
                <a:gd name="connsiteY3" fmla="*/ 730091 h 733425"/>
              </a:gdLst>
              <a:ahLst/>
              <a:cxnLst>
                <a:cxn ang="0">
                  <a:pos x="connsiteX0" y="connsiteY0"/>
                </a:cxn>
                <a:cxn ang="0">
                  <a:pos x="connsiteX1" y="connsiteY1"/>
                </a:cxn>
                <a:cxn ang="0">
                  <a:pos x="connsiteX2" y="connsiteY2"/>
                </a:cxn>
                <a:cxn ang="0">
                  <a:pos x="connsiteX3" y="connsiteY3"/>
                </a:cxn>
              </a:cxnLst>
              <a:rect l="l" t="t" r="r" b="b"/>
              <a:pathLst>
                <a:path w="1200150" h="733425">
                  <a:moveTo>
                    <a:pt x="7144" y="7144"/>
                  </a:moveTo>
                  <a:lnTo>
                    <a:pt x="1196816" y="7144"/>
                  </a:lnTo>
                  <a:lnTo>
                    <a:pt x="1196816" y="730091"/>
                  </a:lnTo>
                  <a:lnTo>
                    <a:pt x="7144" y="730091"/>
                  </a:lnTo>
                  <a:close/>
                </a:path>
              </a:pathLst>
            </a:custGeom>
            <a:solidFill>
              <a:srgbClr val="F2F2F2"/>
            </a:solidFill>
            <a:ln w="9525" cap="flat">
              <a:noFill/>
              <a:prstDash val="solid"/>
              <a:miter/>
            </a:ln>
          </p:spPr>
          <p:txBody>
            <a:bodyPr rtlCol="0" anchor="ctr"/>
            <a:lstStyle/>
            <a:p>
              <a:endParaRPr lang="en-US">
                <a:solidFill>
                  <a:prstClr val="black"/>
                </a:solidFill>
              </a:endParaRPr>
            </a:p>
          </p:txBody>
        </p:sp>
        <p:sp>
          <p:nvSpPr>
            <p:cNvPr id="12" name="Freeform: Shape 11">
              <a:extLst>
                <a:ext uri="{FF2B5EF4-FFF2-40B4-BE49-F238E27FC236}">
                  <a16:creationId xmlns:a16="http://schemas.microsoft.com/office/drawing/2014/main" xmlns="" id="{BA649BF4-C417-44E9-98D6-8FC294A5D4C8}"/>
                </a:ext>
              </a:extLst>
            </p:cNvPr>
            <p:cNvSpPr/>
            <p:nvPr/>
          </p:nvSpPr>
          <p:spPr>
            <a:xfrm>
              <a:off x="-548507" y="6164484"/>
              <a:ext cx="11570449" cy="460187"/>
            </a:xfrm>
            <a:custGeom>
              <a:avLst/>
              <a:gdLst>
                <a:gd name="connsiteX0" fmla="*/ 50006 w 1676400"/>
                <a:gd name="connsiteY0" fmla="*/ 7144 h 66675"/>
                <a:gd name="connsiteX1" fmla="*/ 1630204 w 1676400"/>
                <a:gd name="connsiteY1" fmla="*/ 7144 h 66675"/>
                <a:gd name="connsiteX2" fmla="*/ 1672114 w 1676400"/>
                <a:gd name="connsiteY2" fmla="*/ 49054 h 66675"/>
                <a:gd name="connsiteX3" fmla="*/ 1672114 w 1676400"/>
                <a:gd name="connsiteY3" fmla="*/ 57626 h 66675"/>
                <a:gd name="connsiteX4" fmla="*/ 1656874 w 1676400"/>
                <a:gd name="connsiteY4" fmla="*/ 62389 h 66675"/>
                <a:gd name="connsiteX5" fmla="*/ 1654016 w 1676400"/>
                <a:gd name="connsiteY5" fmla="*/ 62389 h 66675"/>
                <a:gd name="connsiteX6" fmla="*/ 29051 w 1676400"/>
                <a:gd name="connsiteY6" fmla="*/ 62389 h 66675"/>
                <a:gd name="connsiteX7" fmla="*/ 21431 w 1676400"/>
                <a:gd name="connsiteY7" fmla="*/ 63341 h 66675"/>
                <a:gd name="connsiteX8" fmla="*/ 7144 w 1676400"/>
                <a:gd name="connsiteY8" fmla="*/ 55721 h 66675"/>
                <a:gd name="connsiteX9" fmla="*/ 7144 w 1676400"/>
                <a:gd name="connsiteY9" fmla="*/ 48101 h 66675"/>
                <a:gd name="connsiteX10" fmla="*/ 50006 w 1676400"/>
                <a:gd name="connsiteY10" fmla="*/ 714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76400" h="66675">
                  <a:moveTo>
                    <a:pt x="50006" y="7144"/>
                  </a:moveTo>
                  <a:lnTo>
                    <a:pt x="1630204" y="7144"/>
                  </a:lnTo>
                  <a:cubicBezTo>
                    <a:pt x="1653064" y="7144"/>
                    <a:pt x="1672114" y="26194"/>
                    <a:pt x="1672114" y="49054"/>
                  </a:cubicBezTo>
                  <a:lnTo>
                    <a:pt x="1672114" y="57626"/>
                  </a:lnTo>
                  <a:cubicBezTo>
                    <a:pt x="1672114" y="57626"/>
                    <a:pt x="1674019" y="64294"/>
                    <a:pt x="1656874" y="62389"/>
                  </a:cubicBezTo>
                  <a:cubicBezTo>
                    <a:pt x="1655921" y="62389"/>
                    <a:pt x="1654969" y="62389"/>
                    <a:pt x="1654016" y="62389"/>
                  </a:cubicBezTo>
                  <a:lnTo>
                    <a:pt x="29051" y="62389"/>
                  </a:lnTo>
                  <a:cubicBezTo>
                    <a:pt x="26194" y="62389"/>
                    <a:pt x="24289" y="62389"/>
                    <a:pt x="21431" y="63341"/>
                  </a:cubicBezTo>
                  <a:cubicBezTo>
                    <a:pt x="16669" y="64294"/>
                    <a:pt x="8096" y="64294"/>
                    <a:pt x="7144" y="55721"/>
                  </a:cubicBezTo>
                  <a:lnTo>
                    <a:pt x="7144" y="48101"/>
                  </a:lnTo>
                  <a:cubicBezTo>
                    <a:pt x="8096" y="25241"/>
                    <a:pt x="26194" y="7144"/>
                    <a:pt x="50006" y="7144"/>
                  </a:cubicBezTo>
                  <a:close/>
                </a:path>
              </a:pathLst>
            </a:custGeom>
            <a:solidFill>
              <a:srgbClr val="CCCCCC"/>
            </a:solidFill>
            <a:ln w="9525" cap="flat">
              <a:noFill/>
              <a:prstDash val="solid"/>
              <a:miter/>
            </a:ln>
          </p:spPr>
          <p:txBody>
            <a:bodyPr rtlCol="0" anchor="ctr"/>
            <a:lstStyle/>
            <a:p>
              <a:endParaRPr lang="en-US" dirty="0">
                <a:solidFill>
                  <a:prstClr val="black"/>
                </a:solidFill>
              </a:endParaRPr>
            </a:p>
          </p:txBody>
        </p:sp>
        <p:sp>
          <p:nvSpPr>
            <p:cNvPr id="13" name="Freeform: Shape 12">
              <a:extLst>
                <a:ext uri="{FF2B5EF4-FFF2-40B4-BE49-F238E27FC236}">
                  <a16:creationId xmlns:a16="http://schemas.microsoft.com/office/drawing/2014/main" xmlns="" id="{D5BEC155-8F1B-46C1-A45D-866F572EEED0}"/>
                </a:ext>
              </a:extLst>
            </p:cNvPr>
            <p:cNvSpPr/>
            <p:nvPr/>
          </p:nvSpPr>
          <p:spPr>
            <a:xfrm>
              <a:off x="4438629" y="6215033"/>
              <a:ext cx="1618413" cy="184076"/>
            </a:xfrm>
            <a:custGeom>
              <a:avLst/>
              <a:gdLst>
                <a:gd name="connsiteX0" fmla="*/ 1478513 w 1618413"/>
                <a:gd name="connsiteY0" fmla="*/ 177499 h 184076"/>
                <a:gd name="connsiteX1" fmla="*/ 1485084 w 1618413"/>
                <a:gd name="connsiteY1" fmla="*/ 177499 h 184076"/>
                <a:gd name="connsiteX2" fmla="*/ 1502686 w 1618413"/>
                <a:gd name="connsiteY2" fmla="*/ 178122 h 184076"/>
                <a:gd name="connsiteX3" fmla="*/ 1499879 w 1618413"/>
                <a:gd name="connsiteY3" fmla="*/ 178526 h 184076"/>
                <a:gd name="connsiteX4" fmla="*/ 1478513 w 1618413"/>
                <a:gd name="connsiteY4" fmla="*/ 177499 h 184076"/>
                <a:gd name="connsiteX5" fmla="*/ 84799 w 1618413"/>
                <a:gd name="connsiteY5" fmla="*/ 170928 h 184076"/>
                <a:gd name="connsiteX6" fmla="*/ 117666 w 1618413"/>
                <a:gd name="connsiteY6" fmla="*/ 177499 h 184076"/>
                <a:gd name="connsiteX7" fmla="*/ 104518 w 1618413"/>
                <a:gd name="connsiteY7" fmla="*/ 177499 h 184076"/>
                <a:gd name="connsiteX8" fmla="*/ 84799 w 1618413"/>
                <a:gd name="connsiteY8" fmla="*/ 170928 h 184076"/>
                <a:gd name="connsiteX9" fmla="*/ 1603418 w 1618413"/>
                <a:gd name="connsiteY9" fmla="*/ 0 h 184076"/>
                <a:gd name="connsiteX10" fmla="*/ 1616567 w 1618413"/>
                <a:gd name="connsiteY10" fmla="*/ 0 h 184076"/>
                <a:gd name="connsiteX11" fmla="*/ 1511177 w 1618413"/>
                <a:gd name="connsiteY11" fmla="*/ 178423 h 184076"/>
                <a:gd name="connsiteX12" fmla="*/ 1502686 w 1618413"/>
                <a:gd name="connsiteY12" fmla="*/ 178122 h 184076"/>
                <a:gd name="connsiteX13" fmla="*/ 1521501 w 1618413"/>
                <a:gd name="connsiteY13" fmla="*/ 175419 h 184076"/>
                <a:gd name="connsiteX14" fmla="*/ 1603418 w 1618413"/>
                <a:gd name="connsiteY14" fmla="*/ 6571 h 184076"/>
                <a:gd name="connsiteX15" fmla="*/ 5911 w 1618413"/>
                <a:gd name="connsiteY15" fmla="*/ 0 h 184076"/>
                <a:gd name="connsiteX16" fmla="*/ 19060 w 1618413"/>
                <a:gd name="connsiteY16" fmla="*/ 6571 h 184076"/>
                <a:gd name="connsiteX17" fmla="*/ 91379 w 1618413"/>
                <a:gd name="connsiteY17" fmla="*/ 184076 h 184076"/>
                <a:gd name="connsiteX18" fmla="*/ 5911 w 1618413"/>
                <a:gd name="connsiteY18" fmla="*/ 0 h 184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618413" h="184076">
                  <a:moveTo>
                    <a:pt x="1478513" y="177499"/>
                  </a:moveTo>
                  <a:lnTo>
                    <a:pt x="1485084" y="177499"/>
                  </a:lnTo>
                  <a:lnTo>
                    <a:pt x="1502686" y="178122"/>
                  </a:lnTo>
                  <a:lnTo>
                    <a:pt x="1499879" y="178526"/>
                  </a:lnTo>
                  <a:cubicBezTo>
                    <a:pt x="1487142" y="179142"/>
                    <a:pt x="1478513" y="177499"/>
                    <a:pt x="1478513" y="177499"/>
                  </a:cubicBezTo>
                  <a:close/>
                  <a:moveTo>
                    <a:pt x="84799" y="170928"/>
                  </a:moveTo>
                  <a:cubicBezTo>
                    <a:pt x="97947" y="177499"/>
                    <a:pt x="104518" y="177499"/>
                    <a:pt x="117666" y="177499"/>
                  </a:cubicBezTo>
                  <a:lnTo>
                    <a:pt x="104518" y="177499"/>
                  </a:lnTo>
                  <a:cubicBezTo>
                    <a:pt x="97947" y="177499"/>
                    <a:pt x="91370" y="177499"/>
                    <a:pt x="84799" y="170928"/>
                  </a:cubicBezTo>
                  <a:close/>
                  <a:moveTo>
                    <a:pt x="1603418" y="0"/>
                  </a:moveTo>
                  <a:lnTo>
                    <a:pt x="1616567" y="0"/>
                  </a:lnTo>
                  <a:cubicBezTo>
                    <a:pt x="1631361" y="152847"/>
                    <a:pt x="1553705" y="176266"/>
                    <a:pt x="1511177" y="178423"/>
                  </a:cubicBezTo>
                  <a:lnTo>
                    <a:pt x="1502686" y="178122"/>
                  </a:lnTo>
                  <a:lnTo>
                    <a:pt x="1521501" y="175419"/>
                  </a:lnTo>
                  <a:cubicBezTo>
                    <a:pt x="1560791" y="165788"/>
                    <a:pt x="1611636" y="129836"/>
                    <a:pt x="1603418" y="6571"/>
                  </a:cubicBezTo>
                  <a:close/>
                  <a:moveTo>
                    <a:pt x="5911" y="0"/>
                  </a:moveTo>
                  <a:lnTo>
                    <a:pt x="19060" y="6571"/>
                  </a:lnTo>
                  <a:cubicBezTo>
                    <a:pt x="19060" y="6571"/>
                    <a:pt x="-20385" y="144631"/>
                    <a:pt x="91379" y="184076"/>
                  </a:cubicBezTo>
                  <a:cubicBezTo>
                    <a:pt x="-33534" y="151202"/>
                    <a:pt x="5911" y="0"/>
                    <a:pt x="5911" y="0"/>
                  </a:cubicBezTo>
                  <a:close/>
                </a:path>
              </a:pathLst>
            </a:custGeom>
            <a:solidFill>
              <a:srgbClr val="4D4D4D"/>
            </a:solidFill>
            <a:ln w="9525" cap="flat">
              <a:noFill/>
              <a:prstDash val="solid"/>
              <a:miter/>
            </a:ln>
          </p:spPr>
          <p:txBody>
            <a:bodyPr rtlCol="0" anchor="ctr"/>
            <a:lstStyle/>
            <a:p>
              <a:endParaRPr lang="en-US">
                <a:solidFill>
                  <a:prstClr val="black"/>
                </a:solidFill>
              </a:endParaRPr>
            </a:p>
          </p:txBody>
        </p:sp>
        <p:grpSp>
          <p:nvGrpSpPr>
            <p:cNvPr id="3" name="Group 13">
              <a:extLst>
                <a:ext uri="{FF2B5EF4-FFF2-40B4-BE49-F238E27FC236}">
                  <a16:creationId xmlns:a16="http://schemas.microsoft.com/office/drawing/2014/main" xmlns="" id="{67197790-46F7-4F92-9C93-5BCAB1C111BF}"/>
                </a:ext>
              </a:extLst>
            </p:cNvPr>
            <p:cNvGrpSpPr/>
            <p:nvPr/>
          </p:nvGrpSpPr>
          <p:grpSpPr>
            <a:xfrm>
              <a:off x="1606" y="6382978"/>
              <a:ext cx="413937" cy="115242"/>
              <a:chOff x="5955" y="6353672"/>
              <a:chExt cx="413937" cy="115242"/>
            </a:xfrm>
          </p:grpSpPr>
          <p:sp>
            <p:nvSpPr>
              <p:cNvPr id="19" name="Rectangle: Rounded Corners 18">
                <a:extLst>
                  <a:ext uri="{FF2B5EF4-FFF2-40B4-BE49-F238E27FC236}">
                    <a16:creationId xmlns:a16="http://schemas.microsoft.com/office/drawing/2014/main" xmlns="" id="{4B1CAF9C-6520-4B32-8DAA-4041428CBA49}"/>
                  </a:ext>
                </a:extLst>
              </p:cNvPr>
              <p:cNvSpPr/>
              <p:nvPr/>
            </p:nvSpPr>
            <p:spPr>
              <a:xfrm>
                <a:off x="5955" y="6353672"/>
                <a:ext cx="413937" cy="115242"/>
              </a:xfrm>
              <a:prstGeom prst="roundRect">
                <a:avLst>
                  <a:gd name="adj" fmla="val 28154"/>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0" name="Rectangle: Rounded Corners 19">
                <a:extLst>
                  <a:ext uri="{FF2B5EF4-FFF2-40B4-BE49-F238E27FC236}">
                    <a16:creationId xmlns:a16="http://schemas.microsoft.com/office/drawing/2014/main" xmlns="" id="{95E82618-5E05-455C-BDF9-5110E400108A}"/>
                  </a:ext>
                </a:extLst>
              </p:cNvPr>
              <p:cNvSpPr/>
              <p:nvPr/>
            </p:nvSpPr>
            <p:spPr>
              <a:xfrm>
                <a:off x="99417" y="6382279"/>
                <a:ext cx="227012" cy="55272"/>
              </a:xfrm>
              <a:prstGeom prst="roundRect">
                <a:avLst>
                  <a:gd name="adj" fmla="val 28154"/>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4" name="Group 14">
              <a:extLst>
                <a:ext uri="{FF2B5EF4-FFF2-40B4-BE49-F238E27FC236}">
                  <a16:creationId xmlns:a16="http://schemas.microsoft.com/office/drawing/2014/main" xmlns="" id="{F5901807-736E-437B-80F8-D3924B5A1E4E}"/>
                </a:ext>
              </a:extLst>
            </p:cNvPr>
            <p:cNvGrpSpPr/>
            <p:nvPr/>
          </p:nvGrpSpPr>
          <p:grpSpPr>
            <a:xfrm>
              <a:off x="9855291" y="6381600"/>
              <a:ext cx="885989" cy="115242"/>
              <a:chOff x="5955" y="6353672"/>
              <a:chExt cx="413937" cy="115242"/>
            </a:xfrm>
          </p:grpSpPr>
          <p:sp>
            <p:nvSpPr>
              <p:cNvPr id="17" name="Rectangle: Rounded Corners 16">
                <a:extLst>
                  <a:ext uri="{FF2B5EF4-FFF2-40B4-BE49-F238E27FC236}">
                    <a16:creationId xmlns:a16="http://schemas.microsoft.com/office/drawing/2014/main" xmlns="" id="{2BB209EC-1388-4082-934E-EC99454D42B6}"/>
                  </a:ext>
                </a:extLst>
              </p:cNvPr>
              <p:cNvSpPr/>
              <p:nvPr/>
            </p:nvSpPr>
            <p:spPr>
              <a:xfrm>
                <a:off x="5955" y="6353672"/>
                <a:ext cx="413937" cy="115242"/>
              </a:xfrm>
              <a:prstGeom prst="roundRect">
                <a:avLst>
                  <a:gd name="adj" fmla="val 28154"/>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Rectangle: Rounded Corners 17">
                <a:extLst>
                  <a:ext uri="{FF2B5EF4-FFF2-40B4-BE49-F238E27FC236}">
                    <a16:creationId xmlns:a16="http://schemas.microsoft.com/office/drawing/2014/main" xmlns="" id="{802FC6A2-8EB5-49A0-BC16-E01EE9D85FEF}"/>
                  </a:ext>
                </a:extLst>
              </p:cNvPr>
              <p:cNvSpPr/>
              <p:nvPr/>
            </p:nvSpPr>
            <p:spPr>
              <a:xfrm>
                <a:off x="84761" y="6382279"/>
                <a:ext cx="256326" cy="55272"/>
              </a:xfrm>
              <a:prstGeom prst="roundRect">
                <a:avLst>
                  <a:gd name="adj" fmla="val 28154"/>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grpSp>
        <p:sp>
          <p:nvSpPr>
            <p:cNvPr id="16" name="Freeform: Shape 15">
              <a:extLst>
                <a:ext uri="{FF2B5EF4-FFF2-40B4-BE49-F238E27FC236}">
                  <a16:creationId xmlns:a16="http://schemas.microsoft.com/office/drawing/2014/main" xmlns="" id="{97681421-F4DB-46D8-9B81-F3C7378FCF16}"/>
                </a:ext>
              </a:extLst>
            </p:cNvPr>
            <p:cNvSpPr/>
            <p:nvPr/>
          </p:nvSpPr>
          <p:spPr>
            <a:xfrm>
              <a:off x="3892805" y="496953"/>
              <a:ext cx="5479036" cy="5431217"/>
            </a:xfrm>
            <a:custGeom>
              <a:avLst/>
              <a:gdLst>
                <a:gd name="connsiteX0" fmla="*/ 2567127 w 4009217"/>
                <a:gd name="connsiteY0" fmla="*/ 30683 h 4295590"/>
                <a:gd name="connsiteX1" fmla="*/ 3798529 w 4009217"/>
                <a:gd name="connsiteY1" fmla="*/ 30683 h 4295590"/>
                <a:gd name="connsiteX2" fmla="*/ 4007172 w 4009217"/>
                <a:gd name="connsiteY2" fmla="*/ 272054 h 4295590"/>
                <a:gd name="connsiteX3" fmla="*/ 3998990 w 4009217"/>
                <a:gd name="connsiteY3" fmla="*/ 4268999 h 4295590"/>
                <a:gd name="connsiteX4" fmla="*/ 30683 w 4009217"/>
                <a:gd name="connsiteY4" fmla="*/ 4268999 h 4295590"/>
                <a:gd name="connsiteX0" fmla="*/ 2536444 w 3976489"/>
                <a:gd name="connsiteY0" fmla="*/ 0 h 4238316"/>
                <a:gd name="connsiteX1" fmla="*/ 3976489 w 3976489"/>
                <a:gd name="connsiteY1" fmla="*/ 241371 h 4238316"/>
                <a:gd name="connsiteX2" fmla="*/ 3968307 w 3976489"/>
                <a:gd name="connsiteY2" fmla="*/ 4238316 h 4238316"/>
                <a:gd name="connsiteX3" fmla="*/ 0 w 3976489"/>
                <a:gd name="connsiteY3" fmla="*/ 4238316 h 4238316"/>
                <a:gd name="connsiteX0" fmla="*/ 2536444 w 3976489"/>
                <a:gd name="connsiteY0" fmla="*/ 0 h 4238316"/>
                <a:gd name="connsiteX1" fmla="*/ 3976489 w 3976489"/>
                <a:gd name="connsiteY1" fmla="*/ 213683 h 4238316"/>
                <a:gd name="connsiteX2" fmla="*/ 3968307 w 3976489"/>
                <a:gd name="connsiteY2" fmla="*/ 4238316 h 4238316"/>
                <a:gd name="connsiteX3" fmla="*/ 0 w 3976489"/>
                <a:gd name="connsiteY3" fmla="*/ 4238316 h 4238316"/>
                <a:gd name="connsiteX0" fmla="*/ 2473335 w 3976489"/>
                <a:gd name="connsiteY0" fmla="*/ 0 h 4035268"/>
                <a:gd name="connsiteX1" fmla="*/ 3976489 w 3976489"/>
                <a:gd name="connsiteY1" fmla="*/ 10635 h 4035268"/>
                <a:gd name="connsiteX2" fmla="*/ 3968307 w 3976489"/>
                <a:gd name="connsiteY2" fmla="*/ 4035268 h 4035268"/>
                <a:gd name="connsiteX3" fmla="*/ 0 w 3976489"/>
                <a:gd name="connsiteY3" fmla="*/ 4035268 h 4035268"/>
              </a:gdLst>
              <a:ahLst/>
              <a:cxnLst>
                <a:cxn ang="0">
                  <a:pos x="connsiteX0" y="connsiteY0"/>
                </a:cxn>
                <a:cxn ang="0">
                  <a:pos x="connsiteX1" y="connsiteY1"/>
                </a:cxn>
                <a:cxn ang="0">
                  <a:pos x="connsiteX2" y="connsiteY2"/>
                </a:cxn>
                <a:cxn ang="0">
                  <a:pos x="connsiteX3" y="connsiteY3"/>
                </a:cxn>
              </a:cxnLst>
              <a:rect l="l" t="t" r="r" b="b"/>
              <a:pathLst>
                <a:path w="3976489" h="4035268">
                  <a:moveTo>
                    <a:pt x="2473335" y="0"/>
                  </a:moveTo>
                  <a:lnTo>
                    <a:pt x="3976489" y="10635"/>
                  </a:lnTo>
                  <a:cubicBezTo>
                    <a:pt x="3973762" y="1342950"/>
                    <a:pt x="3971034" y="2702953"/>
                    <a:pt x="3968307" y="4035268"/>
                  </a:cubicBezTo>
                  <a:lnTo>
                    <a:pt x="0" y="4035268"/>
                  </a:lnTo>
                </a:path>
              </a:pathLst>
            </a:custGeom>
            <a:solidFill>
              <a:srgbClr val="999999">
                <a:alpha val="10000"/>
              </a:srgbClr>
            </a:solidFill>
            <a:ln w="9525" cap="flat">
              <a:noFill/>
              <a:prstDash val="solid"/>
              <a:miter/>
            </a:ln>
          </p:spPr>
          <p:txBody>
            <a:bodyPr rtlCol="0" anchor="ctr"/>
            <a:lstStyle/>
            <a:p>
              <a:endParaRPr lang="en-US" dirty="0">
                <a:solidFill>
                  <a:prstClr val="black"/>
                </a:solidFill>
              </a:endParaRPr>
            </a:p>
          </p:txBody>
        </p:sp>
      </p:grpSp>
      <p:sp>
        <p:nvSpPr>
          <p:cNvPr id="21" name="그림 개체 틀 2">
            <a:extLst>
              <a:ext uri="{FF2B5EF4-FFF2-40B4-BE49-F238E27FC236}">
                <a16:creationId xmlns:a16="http://schemas.microsoft.com/office/drawing/2014/main" xmlns="" id="{80F074ED-916B-467D-9871-B74D0952C1FA}"/>
              </a:ext>
            </a:extLst>
          </p:cNvPr>
          <p:cNvSpPr>
            <a:spLocks noGrp="1"/>
          </p:cNvSpPr>
          <p:nvPr>
            <p:ph type="pic" sz="quarter" idx="14" hasCustomPrompt="1"/>
          </p:nvPr>
        </p:nvSpPr>
        <p:spPr>
          <a:xfrm>
            <a:off x="3821698" y="1884681"/>
            <a:ext cx="4539846" cy="2812271"/>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 And Send To Back</a:t>
            </a:r>
            <a:endParaRPr lang="ko-KR" altLang="en-US" dirty="0"/>
          </a:p>
        </p:txBody>
      </p:sp>
      <p:sp>
        <p:nvSpPr>
          <p:cNvPr id="22" name="Text Placeholder 9">
            <a:extLst>
              <a:ext uri="{FF2B5EF4-FFF2-40B4-BE49-F238E27FC236}">
                <a16:creationId xmlns:a16="http://schemas.microsoft.com/office/drawing/2014/main" xmlns="" id="{C81543E3-75DA-4BE9-A4E5-C20150E35201}"/>
              </a:ext>
            </a:extLst>
          </p:cNvPr>
          <p:cNvSpPr>
            <a:spLocks noGrp="1"/>
          </p:cNvSpPr>
          <p:nvPr>
            <p:ph type="body" sz="quarter" idx="10" hasCustomPrompt="1"/>
          </p:nvPr>
        </p:nvSpPr>
        <p:spPr>
          <a:xfrm>
            <a:off x="323503" y="281518"/>
            <a:ext cx="11571691" cy="840230"/>
          </a:xfrm>
          <a:prstGeom prst="rect">
            <a:avLst/>
          </a:prstGeom>
          <a:noFill/>
          <a:effectLst/>
        </p:spPr>
        <p:txBody>
          <a:bodyPr wrap="square" rtlCol="0" anchor="ctr">
            <a:spAutoFit/>
          </a:bodyPr>
          <a:lstStyle>
            <a:lvl1pPr marL="0" indent="0" algn="ctr">
              <a:buFontTx/>
              <a:buNone/>
              <a:defRPr lang="en-US" altLang="ko-KR" sz="5400" dirty="0">
                <a:solidFill>
                  <a:schemeClr val="tx1"/>
                </a:solidFill>
                <a:effectLst/>
                <a:latin typeface="+mj-lt"/>
              </a:defRPr>
            </a:lvl1pPr>
          </a:lstStyle>
          <a:p>
            <a:pPr marL="0" lvl="0"/>
            <a:r>
              <a:rPr lang="en-US" altLang="ko-KR" dirty="0"/>
              <a:t>BASIC LAYOUT</a:t>
            </a:r>
          </a:p>
        </p:txBody>
      </p:sp>
      <p:sp>
        <p:nvSpPr>
          <p:cNvPr id="23" name="Rectangle 22">
            <a:extLst>
              <a:ext uri="{FF2B5EF4-FFF2-40B4-BE49-F238E27FC236}">
                <a16:creationId xmlns:a16="http://schemas.microsoft.com/office/drawing/2014/main" xmlns="" id="{E147C64E-B38B-41CA-83F4-6C69AF037434}"/>
              </a:ext>
            </a:extLst>
          </p:cNvPr>
          <p:cNvSpPr/>
          <p:nvPr userDrawn="1"/>
        </p:nvSpPr>
        <p:spPr>
          <a:xfrm flipV="1">
            <a:off x="0" y="678807"/>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4" name="Rectangle 23">
            <a:extLst>
              <a:ext uri="{FF2B5EF4-FFF2-40B4-BE49-F238E27FC236}">
                <a16:creationId xmlns:a16="http://schemas.microsoft.com/office/drawing/2014/main" xmlns="" id="{C01D9318-E0D3-49A9-A33B-600EAC6FA22C}"/>
              </a:ext>
            </a:extLst>
          </p:cNvPr>
          <p:cNvSpPr/>
          <p:nvPr userDrawn="1"/>
        </p:nvSpPr>
        <p:spPr>
          <a:xfrm flipV="1">
            <a:off x="8838049" y="678807"/>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xmlns="" val="3729203980"/>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4_Image slide layou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xmlns="" id="{60077A84-6009-409D-A4B1-35939BB51A87}"/>
              </a:ext>
            </a:extLst>
          </p:cNvPr>
          <p:cNvSpPr/>
          <p:nvPr userDrawn="1"/>
        </p:nvSpPr>
        <p:spPr>
          <a:xfrm>
            <a:off x="3397350" y="2804798"/>
            <a:ext cx="8793081" cy="2404870"/>
          </a:xfrm>
          <a:prstGeom prst="rect">
            <a:avLst/>
          </a:pr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grpSp>
        <p:nvGrpSpPr>
          <p:cNvPr id="2" name="Group 3">
            <a:extLst>
              <a:ext uri="{FF2B5EF4-FFF2-40B4-BE49-F238E27FC236}">
                <a16:creationId xmlns:a16="http://schemas.microsoft.com/office/drawing/2014/main" xmlns="" id="{C1DEF1FA-2D73-4CF2-85DA-F7409D869E88}"/>
              </a:ext>
            </a:extLst>
          </p:cNvPr>
          <p:cNvGrpSpPr/>
          <p:nvPr userDrawn="1"/>
        </p:nvGrpSpPr>
        <p:grpSpPr>
          <a:xfrm>
            <a:off x="733399" y="1658107"/>
            <a:ext cx="2663949" cy="4683693"/>
            <a:chOff x="445712" y="1449040"/>
            <a:chExt cx="2113018" cy="3924176"/>
          </a:xfrm>
        </p:grpSpPr>
        <p:sp>
          <p:nvSpPr>
            <p:cNvPr id="5" name="Rounded Rectangle 4">
              <a:extLst>
                <a:ext uri="{FF2B5EF4-FFF2-40B4-BE49-F238E27FC236}">
                  <a16:creationId xmlns:a16="http://schemas.microsoft.com/office/drawing/2014/main" xmlns="" id="{E79C6F44-42EA-4086-98B3-5BA2C48DE1C3}"/>
                </a:ext>
              </a:extLst>
            </p:cNvPr>
            <p:cNvSpPr/>
            <p:nvPr userDrawn="1"/>
          </p:nvSpPr>
          <p:spPr>
            <a:xfrm>
              <a:off x="445712" y="1449040"/>
              <a:ext cx="2113018" cy="3924176"/>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Rectangle 5">
              <a:extLst>
                <a:ext uri="{FF2B5EF4-FFF2-40B4-BE49-F238E27FC236}">
                  <a16:creationId xmlns:a16="http://schemas.microsoft.com/office/drawing/2014/main" xmlns="" id="{7D940AAC-8131-4E04-ACCC-DD60329CB007}"/>
                </a:ext>
              </a:extLst>
            </p:cNvPr>
            <p:cNvSpPr/>
            <p:nvPr userDrawn="1"/>
          </p:nvSpPr>
          <p:spPr>
            <a:xfrm>
              <a:off x="1379920" y="1650572"/>
              <a:ext cx="216024" cy="34350"/>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grpSp>
          <p:nvGrpSpPr>
            <p:cNvPr id="4" name="Group 6">
              <a:extLst>
                <a:ext uri="{FF2B5EF4-FFF2-40B4-BE49-F238E27FC236}">
                  <a16:creationId xmlns:a16="http://schemas.microsoft.com/office/drawing/2014/main" xmlns="" id="{C012132B-7D28-4793-9ACE-8A50AC0EA4E5}"/>
                </a:ext>
              </a:extLst>
            </p:cNvPr>
            <p:cNvGrpSpPr/>
            <p:nvPr userDrawn="1"/>
          </p:nvGrpSpPr>
          <p:grpSpPr>
            <a:xfrm>
              <a:off x="1407705" y="5045834"/>
              <a:ext cx="211967" cy="211967"/>
              <a:chOff x="1549420" y="5712364"/>
              <a:chExt cx="312583" cy="312583"/>
            </a:xfrm>
          </p:grpSpPr>
          <p:sp>
            <p:nvSpPr>
              <p:cNvPr id="8" name="Oval 7">
                <a:extLst>
                  <a:ext uri="{FF2B5EF4-FFF2-40B4-BE49-F238E27FC236}">
                    <a16:creationId xmlns:a16="http://schemas.microsoft.com/office/drawing/2014/main" xmlns="" id="{DA8B60B1-3BC1-46D8-A6B5-51E0B99DDA51}"/>
                  </a:ext>
                </a:extLst>
              </p:cNvPr>
              <p:cNvSpPr/>
              <p:nvPr userDrawn="1"/>
            </p:nvSpPr>
            <p:spPr>
              <a:xfrm>
                <a:off x="1549420" y="5712364"/>
                <a:ext cx="312583" cy="312583"/>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9" name="Rounded Rectangle 8">
                <a:extLst>
                  <a:ext uri="{FF2B5EF4-FFF2-40B4-BE49-F238E27FC236}">
                    <a16:creationId xmlns:a16="http://schemas.microsoft.com/office/drawing/2014/main" xmlns="" id="{C91DDA7D-5E81-4DFC-8DC1-2B5515AED555}"/>
                  </a:ext>
                </a:extLst>
              </p:cNvPr>
              <p:cNvSpPr/>
              <p:nvPr userDrawn="1"/>
            </p:nvSpPr>
            <p:spPr>
              <a:xfrm>
                <a:off x="1634225" y="5796647"/>
                <a:ext cx="142969" cy="144016"/>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grpSp>
      </p:grpSp>
      <p:sp>
        <p:nvSpPr>
          <p:cNvPr id="10" name="Picture Placeholder 2">
            <a:extLst>
              <a:ext uri="{FF2B5EF4-FFF2-40B4-BE49-F238E27FC236}">
                <a16:creationId xmlns:a16="http://schemas.microsoft.com/office/drawing/2014/main" xmlns="" id="{E4572092-16F8-4EAB-85FD-3DF3ED6BFA58}"/>
              </a:ext>
            </a:extLst>
          </p:cNvPr>
          <p:cNvSpPr>
            <a:spLocks noGrp="1"/>
          </p:cNvSpPr>
          <p:nvPr>
            <p:ph type="pic" idx="12" hasCustomPrompt="1"/>
          </p:nvPr>
        </p:nvSpPr>
        <p:spPr>
          <a:xfrm>
            <a:off x="921276" y="2069673"/>
            <a:ext cx="2288162" cy="3753075"/>
          </a:xfrm>
          <a:prstGeom prst="rect">
            <a:avLst/>
          </a:prstGeom>
          <a:solidFill>
            <a:schemeClr val="bg1">
              <a:lumMod val="95000"/>
            </a:schemeClr>
          </a:solidFill>
          <a:ln w="12700">
            <a:no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1" name="Text Placeholder 9">
            <a:extLst>
              <a:ext uri="{FF2B5EF4-FFF2-40B4-BE49-F238E27FC236}">
                <a16:creationId xmlns:a16="http://schemas.microsoft.com/office/drawing/2014/main" xmlns="" id="{30B28010-70C7-447B-839F-859EC8B9AC27}"/>
              </a:ext>
            </a:extLst>
          </p:cNvPr>
          <p:cNvSpPr>
            <a:spLocks noGrp="1"/>
          </p:cNvSpPr>
          <p:nvPr>
            <p:ph type="body" sz="quarter" idx="10" hasCustomPrompt="1"/>
          </p:nvPr>
        </p:nvSpPr>
        <p:spPr>
          <a:xfrm>
            <a:off x="323503" y="281518"/>
            <a:ext cx="11571691" cy="840230"/>
          </a:xfrm>
          <a:prstGeom prst="rect">
            <a:avLst/>
          </a:prstGeom>
          <a:noFill/>
          <a:effectLst/>
        </p:spPr>
        <p:txBody>
          <a:bodyPr wrap="square" rtlCol="0" anchor="ctr">
            <a:spAutoFit/>
          </a:bodyPr>
          <a:lstStyle>
            <a:lvl1pPr marL="0" indent="0" algn="ctr">
              <a:buFontTx/>
              <a:buNone/>
              <a:defRPr lang="en-US" altLang="ko-KR" sz="5400" dirty="0">
                <a:solidFill>
                  <a:schemeClr val="tx1"/>
                </a:solidFill>
                <a:effectLst/>
                <a:latin typeface="+mj-lt"/>
              </a:defRPr>
            </a:lvl1pPr>
          </a:lstStyle>
          <a:p>
            <a:pPr marL="0" lvl="0"/>
            <a:r>
              <a:rPr lang="en-US" altLang="ko-KR" dirty="0"/>
              <a:t>BASIC LAYOUT</a:t>
            </a:r>
          </a:p>
        </p:txBody>
      </p:sp>
      <p:sp>
        <p:nvSpPr>
          <p:cNvPr id="12" name="Rectangle 11">
            <a:extLst>
              <a:ext uri="{FF2B5EF4-FFF2-40B4-BE49-F238E27FC236}">
                <a16:creationId xmlns:a16="http://schemas.microsoft.com/office/drawing/2014/main" xmlns="" id="{A00BBC03-C00E-42D6-9852-08C1693A8F05}"/>
              </a:ext>
            </a:extLst>
          </p:cNvPr>
          <p:cNvSpPr/>
          <p:nvPr userDrawn="1"/>
        </p:nvSpPr>
        <p:spPr>
          <a:xfrm flipV="1">
            <a:off x="0" y="678807"/>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3" name="Rectangle 12">
            <a:extLst>
              <a:ext uri="{FF2B5EF4-FFF2-40B4-BE49-F238E27FC236}">
                <a16:creationId xmlns:a16="http://schemas.microsoft.com/office/drawing/2014/main" xmlns="" id="{0F4EE1D9-94E8-4B28-A2ED-F53BE25AB22F}"/>
              </a:ext>
            </a:extLst>
          </p:cNvPr>
          <p:cNvSpPr/>
          <p:nvPr userDrawn="1"/>
        </p:nvSpPr>
        <p:spPr>
          <a:xfrm flipV="1">
            <a:off x="8838049" y="678807"/>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xmlns="" val="2304147278"/>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03" y="332482"/>
            <a:ext cx="11571691"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xmlns="" val="1322428758"/>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03" y="123478"/>
            <a:ext cx="11571691"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3964" y="1131591"/>
            <a:ext cx="3560304"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864" y="1347500"/>
            <a:ext cx="15384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6751" y="1276714"/>
            <a:ext cx="685849" cy="685059"/>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xmlns="" id="{5644E8BB-F13A-4AE0-889E-633DE4143787}"/>
              </a:ext>
            </a:extLst>
          </p:cNvPr>
          <p:cNvSpPr txBox="1"/>
          <p:nvPr userDrawn="1"/>
        </p:nvSpPr>
        <p:spPr>
          <a:xfrm>
            <a:off x="711628" y="1637214"/>
            <a:ext cx="2231957"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xmlns="" id="{F2CE2B8B-ED32-491A-95B2-D28904BC432C}"/>
              </a:ext>
            </a:extLst>
          </p:cNvPr>
          <p:cNvSpPr txBox="1"/>
          <p:nvPr userDrawn="1"/>
        </p:nvSpPr>
        <p:spPr>
          <a:xfrm>
            <a:off x="711628" y="2127463"/>
            <a:ext cx="2231957"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xmlns="" id="{962A52DF-2523-4479-BFA3-B5ACE9887E1C}"/>
              </a:ext>
            </a:extLst>
          </p:cNvPr>
          <p:cNvSpPr txBox="1"/>
          <p:nvPr userDrawn="1"/>
        </p:nvSpPr>
        <p:spPr>
          <a:xfrm>
            <a:off x="721135" y="5808471"/>
            <a:ext cx="2231709"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xmlns="" id="{BAAC314F-E96A-4408-95DE-A70E9ED054AF}"/>
              </a:ext>
            </a:extLst>
          </p:cNvPr>
          <p:cNvSpPr txBox="1"/>
          <p:nvPr userDrawn="1"/>
        </p:nvSpPr>
        <p:spPr>
          <a:xfrm>
            <a:off x="721135" y="4450357"/>
            <a:ext cx="2716942"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xmlns="" val="2017392106"/>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Contents slide layout">
    <p:bg>
      <p:bgPr>
        <a:solidFill>
          <a:schemeClr val="bg1"/>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323499" y="281518"/>
            <a:ext cx="11571691" cy="840230"/>
          </a:xfrm>
          <a:prstGeom prst="rect">
            <a:avLst/>
          </a:prstGeom>
          <a:noFill/>
          <a:effectLst/>
        </p:spPr>
        <p:txBody>
          <a:bodyPr wrap="square" rtlCol="0" anchor="ctr">
            <a:spAutoFit/>
          </a:bodyPr>
          <a:lstStyle>
            <a:lvl1pPr marL="0" indent="0" algn="ctr">
              <a:buFontTx/>
              <a:buNone/>
              <a:defRPr lang="en-US" altLang="ko-KR" sz="5400" dirty="0">
                <a:solidFill>
                  <a:schemeClr val="tx1"/>
                </a:solidFill>
                <a:effectLst/>
                <a:latin typeface="+mj-lt"/>
              </a:defRPr>
            </a:lvl1pPr>
          </a:lstStyle>
          <a:p>
            <a:pPr marL="0" lvl="0"/>
            <a:r>
              <a:rPr lang="en-US" altLang="ko-KR" dirty="0"/>
              <a:t>BASIC LAYOUT</a:t>
            </a:r>
          </a:p>
        </p:txBody>
      </p:sp>
      <p:sp>
        <p:nvSpPr>
          <p:cNvPr id="5" name="Rectangle 4">
            <a:extLst>
              <a:ext uri="{FF2B5EF4-FFF2-40B4-BE49-F238E27FC236}">
                <a16:creationId xmlns:a16="http://schemas.microsoft.com/office/drawing/2014/main" xmlns="" id="{FA8D747B-4F75-4F28-AD96-701C919665B5}"/>
              </a:ext>
            </a:extLst>
          </p:cNvPr>
          <p:cNvSpPr/>
          <p:nvPr userDrawn="1"/>
        </p:nvSpPr>
        <p:spPr>
          <a:xfrm flipV="1">
            <a:off x="0" y="678799"/>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Rectangle 5">
            <a:extLst>
              <a:ext uri="{FF2B5EF4-FFF2-40B4-BE49-F238E27FC236}">
                <a16:creationId xmlns:a16="http://schemas.microsoft.com/office/drawing/2014/main" xmlns="" id="{E7CA1094-8B72-45A3-9291-9448CC4446F6}"/>
              </a:ext>
            </a:extLst>
          </p:cNvPr>
          <p:cNvSpPr/>
          <p:nvPr userDrawn="1"/>
        </p:nvSpPr>
        <p:spPr>
          <a:xfrm flipV="1">
            <a:off x="8838049" y="678799"/>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xmlns="" val="4064022994"/>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8_Contents slide layout">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596502341"/>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12_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050374113"/>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13_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626906116"/>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14_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383964294"/>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15_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902433441"/>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9_Contents slide layout">
    <p:bg>
      <p:bgPr>
        <a:solidFill>
          <a:schemeClr val="bg1"/>
        </a:solidFill>
        <a:effectLst/>
      </p:bgPr>
    </p:bg>
    <p:spTree>
      <p:nvGrpSpPr>
        <p:cNvPr id="1" name=""/>
        <p:cNvGrpSpPr/>
        <p:nvPr/>
      </p:nvGrpSpPr>
      <p:grpSpPr>
        <a:xfrm>
          <a:off x="0" y="0"/>
          <a:ext cx="0" cy="0"/>
          <a:chOff x="0" y="0"/>
          <a:chExt cx="0" cy="0"/>
        </a:xfrm>
      </p:grpSpPr>
      <p:sp>
        <p:nvSpPr>
          <p:cNvPr id="2" name="그림 개체 틀 2">
            <a:extLst>
              <a:ext uri="{FF2B5EF4-FFF2-40B4-BE49-F238E27FC236}">
                <a16:creationId xmlns:a16="http://schemas.microsoft.com/office/drawing/2014/main" xmlns="" id="{C63A9860-9DCF-4B34-B426-D352307BCAC2}"/>
              </a:ext>
            </a:extLst>
          </p:cNvPr>
          <p:cNvSpPr>
            <a:spLocks noGrp="1"/>
          </p:cNvSpPr>
          <p:nvPr>
            <p:ph type="pic" sz="quarter" idx="14" hasCustomPrompt="1"/>
          </p:nvPr>
        </p:nvSpPr>
        <p:spPr>
          <a:xfrm>
            <a:off x="679025" y="1674906"/>
            <a:ext cx="2969403" cy="3471860"/>
          </a:xfrm>
          <a:prstGeom prst="rect">
            <a:avLst/>
          </a:prstGeom>
          <a:solidFill>
            <a:schemeClr val="bg1">
              <a:lumMod val="95000"/>
            </a:schemeClr>
          </a:solidFill>
          <a:ln w="19050">
            <a:noFill/>
          </a:ln>
        </p:spPr>
        <p:txBody>
          <a:bodyPr anchor="ctr"/>
          <a:lstStyle>
            <a:lvl1pPr marL="0" indent="0" algn="ctr">
              <a:lnSpc>
                <a:spcPct val="100000"/>
              </a:lnSpc>
              <a:buNone/>
              <a:defRPr sz="1400">
                <a:solidFill>
                  <a:schemeClr val="tx1">
                    <a:lumMod val="75000"/>
                    <a:lumOff val="25000"/>
                  </a:schemeClr>
                </a:solidFill>
              </a:defRPr>
            </a:lvl1pPr>
          </a:lstStyle>
          <a:p>
            <a:r>
              <a:rPr lang="en-US" altLang="ko-KR" dirty="0"/>
              <a:t>Place Your Picture Here</a:t>
            </a:r>
            <a:endParaRPr lang="ko-KR" altLang="en-US" dirty="0"/>
          </a:p>
        </p:txBody>
      </p:sp>
      <p:sp>
        <p:nvSpPr>
          <p:cNvPr id="4" name="Text Placeholder 9">
            <a:extLst>
              <a:ext uri="{FF2B5EF4-FFF2-40B4-BE49-F238E27FC236}">
                <a16:creationId xmlns:a16="http://schemas.microsoft.com/office/drawing/2014/main" xmlns="" id="{E1D1BAC9-87E3-4013-9B1F-E30C9975972B}"/>
              </a:ext>
            </a:extLst>
          </p:cNvPr>
          <p:cNvSpPr>
            <a:spLocks noGrp="1"/>
          </p:cNvSpPr>
          <p:nvPr>
            <p:ph type="body" sz="quarter" idx="10" hasCustomPrompt="1"/>
          </p:nvPr>
        </p:nvSpPr>
        <p:spPr>
          <a:xfrm>
            <a:off x="323499" y="281518"/>
            <a:ext cx="11571691" cy="840230"/>
          </a:xfrm>
          <a:prstGeom prst="rect">
            <a:avLst/>
          </a:prstGeom>
          <a:noFill/>
          <a:effectLst/>
        </p:spPr>
        <p:txBody>
          <a:bodyPr wrap="square" rtlCol="0" anchor="ctr">
            <a:spAutoFit/>
          </a:bodyPr>
          <a:lstStyle>
            <a:lvl1pPr marL="0" indent="0" algn="ctr">
              <a:buFontTx/>
              <a:buNone/>
              <a:defRPr lang="en-US" altLang="ko-KR" sz="5400" dirty="0">
                <a:solidFill>
                  <a:schemeClr val="tx1"/>
                </a:solidFill>
                <a:effectLst/>
                <a:latin typeface="+mj-lt"/>
              </a:defRPr>
            </a:lvl1pPr>
          </a:lstStyle>
          <a:p>
            <a:pPr marL="0" lvl="0"/>
            <a:r>
              <a:rPr lang="en-US" altLang="ko-KR" dirty="0"/>
              <a:t>BASIC LAYOUT</a:t>
            </a:r>
          </a:p>
        </p:txBody>
      </p:sp>
      <p:sp>
        <p:nvSpPr>
          <p:cNvPr id="5" name="Rectangle 4">
            <a:extLst>
              <a:ext uri="{FF2B5EF4-FFF2-40B4-BE49-F238E27FC236}">
                <a16:creationId xmlns:a16="http://schemas.microsoft.com/office/drawing/2014/main" xmlns="" id="{4E158A2E-319E-43F9-924B-978E7E68AC46}"/>
              </a:ext>
            </a:extLst>
          </p:cNvPr>
          <p:cNvSpPr/>
          <p:nvPr userDrawn="1"/>
        </p:nvSpPr>
        <p:spPr>
          <a:xfrm flipV="1">
            <a:off x="0" y="678799"/>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Rectangle 5">
            <a:extLst>
              <a:ext uri="{FF2B5EF4-FFF2-40B4-BE49-F238E27FC236}">
                <a16:creationId xmlns:a16="http://schemas.microsoft.com/office/drawing/2014/main" xmlns="" id="{15319C06-9F87-41DD-B6FC-542D54A35E45}"/>
              </a:ext>
            </a:extLst>
          </p:cNvPr>
          <p:cNvSpPr/>
          <p:nvPr userDrawn="1"/>
        </p:nvSpPr>
        <p:spPr>
          <a:xfrm flipV="1">
            <a:off x="8838049" y="678799"/>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그림 개체 틀 2">
            <a:extLst>
              <a:ext uri="{FF2B5EF4-FFF2-40B4-BE49-F238E27FC236}">
                <a16:creationId xmlns:a16="http://schemas.microsoft.com/office/drawing/2014/main" xmlns="" id="{D1D6708B-5253-4869-88B6-F1D316D4A526}"/>
              </a:ext>
            </a:extLst>
          </p:cNvPr>
          <p:cNvSpPr>
            <a:spLocks noGrp="1"/>
          </p:cNvSpPr>
          <p:nvPr>
            <p:ph type="pic" sz="quarter" idx="16" hasCustomPrompt="1"/>
          </p:nvPr>
        </p:nvSpPr>
        <p:spPr>
          <a:xfrm>
            <a:off x="7412065" y="1519004"/>
            <a:ext cx="1828562" cy="164592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defRPr>
            </a:lvl1pPr>
          </a:lstStyle>
          <a:p>
            <a:r>
              <a:rPr lang="en-US" altLang="ko-KR" dirty="0"/>
              <a:t>Place Your Picture Here</a:t>
            </a:r>
            <a:endParaRPr lang="ko-KR" altLang="en-US" dirty="0"/>
          </a:p>
        </p:txBody>
      </p:sp>
      <p:sp>
        <p:nvSpPr>
          <p:cNvPr id="9" name="그림 개체 틀 2">
            <a:extLst>
              <a:ext uri="{FF2B5EF4-FFF2-40B4-BE49-F238E27FC236}">
                <a16:creationId xmlns:a16="http://schemas.microsoft.com/office/drawing/2014/main" xmlns="" id="{33DC07FA-C2D8-42C5-A6E4-3CAAF06463FF}"/>
              </a:ext>
            </a:extLst>
          </p:cNvPr>
          <p:cNvSpPr>
            <a:spLocks noGrp="1"/>
          </p:cNvSpPr>
          <p:nvPr>
            <p:ph type="pic" sz="quarter" idx="17" hasCustomPrompt="1"/>
          </p:nvPr>
        </p:nvSpPr>
        <p:spPr>
          <a:xfrm>
            <a:off x="9682838" y="1519004"/>
            <a:ext cx="1828562" cy="164592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defRPr>
            </a:lvl1pPr>
          </a:lstStyle>
          <a:p>
            <a:r>
              <a:rPr lang="en-US" altLang="ko-KR" dirty="0"/>
              <a:t>Place Your Picture Here</a:t>
            </a:r>
            <a:endParaRPr lang="ko-KR" altLang="en-US" dirty="0"/>
          </a:p>
        </p:txBody>
      </p:sp>
      <p:sp>
        <p:nvSpPr>
          <p:cNvPr id="19" name="그림 개체 틀 2">
            <a:extLst>
              <a:ext uri="{FF2B5EF4-FFF2-40B4-BE49-F238E27FC236}">
                <a16:creationId xmlns:a16="http://schemas.microsoft.com/office/drawing/2014/main" xmlns="" id="{F29E2618-8F1A-4CF1-AC17-6F453AE084A0}"/>
              </a:ext>
            </a:extLst>
          </p:cNvPr>
          <p:cNvSpPr>
            <a:spLocks noGrp="1"/>
          </p:cNvSpPr>
          <p:nvPr>
            <p:ph type="pic" sz="quarter" idx="18" hasCustomPrompt="1"/>
          </p:nvPr>
        </p:nvSpPr>
        <p:spPr>
          <a:xfrm>
            <a:off x="7412065" y="3977032"/>
            <a:ext cx="1828562" cy="164592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defRPr>
            </a:lvl1pPr>
          </a:lstStyle>
          <a:p>
            <a:r>
              <a:rPr lang="en-US" altLang="ko-KR" dirty="0"/>
              <a:t>Place Your Picture Here</a:t>
            </a:r>
            <a:endParaRPr lang="ko-KR" altLang="en-US" dirty="0"/>
          </a:p>
        </p:txBody>
      </p:sp>
      <p:sp>
        <p:nvSpPr>
          <p:cNvPr id="20" name="그림 개체 틀 2">
            <a:extLst>
              <a:ext uri="{FF2B5EF4-FFF2-40B4-BE49-F238E27FC236}">
                <a16:creationId xmlns:a16="http://schemas.microsoft.com/office/drawing/2014/main" xmlns="" id="{00DB524C-2F49-449A-9DF1-2CB4D648BC01}"/>
              </a:ext>
            </a:extLst>
          </p:cNvPr>
          <p:cNvSpPr>
            <a:spLocks noGrp="1"/>
          </p:cNvSpPr>
          <p:nvPr>
            <p:ph type="pic" sz="quarter" idx="19" hasCustomPrompt="1"/>
          </p:nvPr>
        </p:nvSpPr>
        <p:spPr>
          <a:xfrm>
            <a:off x="9682838" y="3977032"/>
            <a:ext cx="1828562" cy="164592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xmlns="" val="1632920270"/>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10_Contents slide layout">
    <p:bg>
      <p:bgPr>
        <a:solidFill>
          <a:schemeClr val="bg1"/>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7ECC38DC-7C09-43D7-B6AA-DFAE27AC9FC5}"/>
              </a:ext>
            </a:extLst>
          </p:cNvPr>
          <p:cNvSpPr>
            <a:spLocks noGrp="1"/>
          </p:cNvSpPr>
          <p:nvPr>
            <p:ph type="pic" idx="14" hasCustomPrompt="1"/>
          </p:nvPr>
        </p:nvSpPr>
        <p:spPr>
          <a:xfrm>
            <a:off x="211501" y="216000"/>
            <a:ext cx="5228263" cy="6426000"/>
          </a:xfrm>
          <a:prstGeom prst="rect">
            <a:avLst/>
          </a:prstGeom>
          <a:solidFill>
            <a:schemeClr val="bg1">
              <a:lumMod val="95000"/>
            </a:schemeClr>
          </a:solidFill>
        </p:spPr>
        <p:txBody>
          <a:bodyPr anchor="ctr"/>
          <a:lstStyle>
            <a:lvl1pPr marL="0" indent="0" algn="ctr">
              <a:buNone/>
              <a:defRPr sz="16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Place Your Picture Here And Send To Back</a:t>
            </a:r>
            <a:endParaRPr lang="ko-KR" altLang="en-US" dirty="0"/>
          </a:p>
        </p:txBody>
      </p:sp>
      <p:sp>
        <p:nvSpPr>
          <p:cNvPr id="4" name="직사각형 1">
            <a:extLst>
              <a:ext uri="{FF2B5EF4-FFF2-40B4-BE49-F238E27FC236}">
                <a16:creationId xmlns:a16="http://schemas.microsoft.com/office/drawing/2014/main" xmlns="" id="{D5381E01-8890-4BA8-920F-405E883DB473}"/>
              </a:ext>
            </a:extLst>
          </p:cNvPr>
          <p:cNvSpPr/>
          <p:nvPr userDrawn="1"/>
        </p:nvSpPr>
        <p:spPr>
          <a:xfrm>
            <a:off x="0" y="0"/>
            <a:ext cx="21597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5" name="직사각형 9">
            <a:extLst>
              <a:ext uri="{FF2B5EF4-FFF2-40B4-BE49-F238E27FC236}">
                <a16:creationId xmlns:a16="http://schemas.microsoft.com/office/drawing/2014/main" xmlns="" id="{A011E629-5956-4B8B-8C73-FC1E8E5C6D75}"/>
              </a:ext>
            </a:extLst>
          </p:cNvPr>
          <p:cNvSpPr/>
          <p:nvPr userDrawn="1"/>
        </p:nvSpPr>
        <p:spPr>
          <a:xfrm>
            <a:off x="11974441" y="0"/>
            <a:ext cx="21597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직사각형 10">
            <a:extLst>
              <a:ext uri="{FF2B5EF4-FFF2-40B4-BE49-F238E27FC236}">
                <a16:creationId xmlns:a16="http://schemas.microsoft.com/office/drawing/2014/main" xmlns="" id="{6C56FF6C-DAB3-4ACF-965B-633A39A71A58}"/>
              </a:ext>
            </a:extLst>
          </p:cNvPr>
          <p:cNvSpPr/>
          <p:nvPr userDrawn="1"/>
        </p:nvSpPr>
        <p:spPr>
          <a:xfrm>
            <a:off x="12" y="0"/>
            <a:ext cx="12190413" cy="216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7" name="직사각형 11">
            <a:extLst>
              <a:ext uri="{FF2B5EF4-FFF2-40B4-BE49-F238E27FC236}">
                <a16:creationId xmlns:a16="http://schemas.microsoft.com/office/drawing/2014/main" xmlns="" id="{A0563DA1-A3F7-4026-A38F-A3CB17C918E9}"/>
              </a:ext>
            </a:extLst>
          </p:cNvPr>
          <p:cNvSpPr/>
          <p:nvPr userDrawn="1"/>
        </p:nvSpPr>
        <p:spPr>
          <a:xfrm>
            <a:off x="12" y="6642000"/>
            <a:ext cx="12190413" cy="216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xmlns="" val="1592354034"/>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11_Contents slide layout">
    <p:bg>
      <p:bgPr>
        <a:solidFill>
          <a:schemeClr val="bg1"/>
        </a:solidFill>
        <a:effectLst/>
      </p:bgPr>
    </p:bg>
    <p:spTree>
      <p:nvGrpSpPr>
        <p:cNvPr id="1" name=""/>
        <p:cNvGrpSpPr/>
        <p:nvPr/>
      </p:nvGrpSpPr>
      <p:grpSpPr>
        <a:xfrm>
          <a:off x="0" y="0"/>
          <a:ext cx="0" cy="0"/>
          <a:chOff x="0" y="0"/>
          <a:chExt cx="0" cy="0"/>
        </a:xfrm>
      </p:grpSpPr>
      <p:sp>
        <p:nvSpPr>
          <p:cNvPr id="3" name="Picture Placeholder 13">
            <a:extLst>
              <a:ext uri="{FF2B5EF4-FFF2-40B4-BE49-F238E27FC236}">
                <a16:creationId xmlns:a16="http://schemas.microsoft.com/office/drawing/2014/main" xmlns="" id="{5BDD6C17-436D-4F52-8ED5-560A16C20794}"/>
              </a:ext>
            </a:extLst>
          </p:cNvPr>
          <p:cNvSpPr>
            <a:spLocks noGrp="1"/>
          </p:cNvSpPr>
          <p:nvPr>
            <p:ph type="pic" sz="quarter" idx="10" hasCustomPrompt="1"/>
          </p:nvPr>
        </p:nvSpPr>
        <p:spPr>
          <a:xfrm>
            <a:off x="1" y="-7117"/>
            <a:ext cx="8882606" cy="6874169"/>
          </a:xfrm>
          <a:custGeom>
            <a:avLst/>
            <a:gdLst>
              <a:gd name="connsiteX0" fmla="*/ 0 w 4176532"/>
              <a:gd name="connsiteY0" fmla="*/ 6867763 h 6867763"/>
              <a:gd name="connsiteX1" fmla="*/ 1367981 w 4176532"/>
              <a:gd name="connsiteY1" fmla="*/ 0 h 6867763"/>
              <a:gd name="connsiteX2" fmla="*/ 4176532 w 4176532"/>
              <a:gd name="connsiteY2" fmla="*/ 0 h 6867763"/>
              <a:gd name="connsiteX3" fmla="*/ 2808551 w 4176532"/>
              <a:gd name="connsiteY3" fmla="*/ 6867763 h 6867763"/>
              <a:gd name="connsiteX4" fmla="*/ 0 w 4176532"/>
              <a:gd name="connsiteY4" fmla="*/ 6867763 h 6867763"/>
              <a:gd name="connsiteX0" fmla="*/ 0 w 4909957"/>
              <a:gd name="connsiteY0" fmla="*/ 6867763 h 6867763"/>
              <a:gd name="connsiteX1" fmla="*/ 1367981 w 4909957"/>
              <a:gd name="connsiteY1" fmla="*/ 0 h 6867763"/>
              <a:gd name="connsiteX2" fmla="*/ 4909957 w 4909957"/>
              <a:gd name="connsiteY2" fmla="*/ 0 h 6867763"/>
              <a:gd name="connsiteX3" fmla="*/ 2808551 w 4909957"/>
              <a:gd name="connsiteY3" fmla="*/ 6867763 h 6867763"/>
              <a:gd name="connsiteX4" fmla="*/ 0 w 4909957"/>
              <a:gd name="connsiteY4" fmla="*/ 6867763 h 6867763"/>
              <a:gd name="connsiteX0" fmla="*/ 0 w 4909957"/>
              <a:gd name="connsiteY0" fmla="*/ 6877288 h 6877288"/>
              <a:gd name="connsiteX1" fmla="*/ 2110931 w 4909957"/>
              <a:gd name="connsiteY1" fmla="*/ 0 h 6877288"/>
              <a:gd name="connsiteX2" fmla="*/ 4909957 w 4909957"/>
              <a:gd name="connsiteY2" fmla="*/ 9525 h 6877288"/>
              <a:gd name="connsiteX3" fmla="*/ 2808551 w 4909957"/>
              <a:gd name="connsiteY3" fmla="*/ 6877288 h 6877288"/>
              <a:gd name="connsiteX4" fmla="*/ 0 w 4909957"/>
              <a:gd name="connsiteY4" fmla="*/ 6877288 h 6877288"/>
              <a:gd name="connsiteX0" fmla="*/ 0 w 5557657"/>
              <a:gd name="connsiteY0" fmla="*/ 6877288 h 6877288"/>
              <a:gd name="connsiteX1" fmla="*/ 2110931 w 5557657"/>
              <a:gd name="connsiteY1" fmla="*/ 0 h 6877288"/>
              <a:gd name="connsiteX2" fmla="*/ 5557657 w 5557657"/>
              <a:gd name="connsiteY2" fmla="*/ 0 h 6877288"/>
              <a:gd name="connsiteX3" fmla="*/ 2808551 w 5557657"/>
              <a:gd name="connsiteY3" fmla="*/ 6877288 h 6877288"/>
              <a:gd name="connsiteX4" fmla="*/ 0 w 5557657"/>
              <a:gd name="connsiteY4" fmla="*/ 6877288 h 6877288"/>
              <a:gd name="connsiteX0" fmla="*/ 0 w 5557657"/>
              <a:gd name="connsiteY0" fmla="*/ 6877288 h 6877288"/>
              <a:gd name="connsiteX1" fmla="*/ 2815781 w 5557657"/>
              <a:gd name="connsiteY1" fmla="*/ 0 h 6877288"/>
              <a:gd name="connsiteX2" fmla="*/ 5557657 w 5557657"/>
              <a:gd name="connsiteY2" fmla="*/ 0 h 6877288"/>
              <a:gd name="connsiteX3" fmla="*/ 2808551 w 5557657"/>
              <a:gd name="connsiteY3" fmla="*/ 6877288 h 6877288"/>
              <a:gd name="connsiteX4" fmla="*/ 0 w 5557657"/>
              <a:gd name="connsiteY4" fmla="*/ 6877288 h 6877288"/>
              <a:gd name="connsiteX0" fmla="*/ 0 w 5557657"/>
              <a:gd name="connsiteY0" fmla="*/ 6877288 h 6877288"/>
              <a:gd name="connsiteX1" fmla="*/ 2815781 w 5557657"/>
              <a:gd name="connsiteY1" fmla="*/ 0 h 6877288"/>
              <a:gd name="connsiteX2" fmla="*/ 5557657 w 5557657"/>
              <a:gd name="connsiteY2" fmla="*/ 0 h 6877288"/>
              <a:gd name="connsiteX3" fmla="*/ 3888051 w 5557657"/>
              <a:gd name="connsiteY3" fmla="*/ 6877288 h 6877288"/>
              <a:gd name="connsiteX4" fmla="*/ 0 w 5557657"/>
              <a:gd name="connsiteY4" fmla="*/ 6877288 h 6877288"/>
              <a:gd name="connsiteX0" fmla="*/ 0 w 6433957"/>
              <a:gd name="connsiteY0" fmla="*/ 6877288 h 6877288"/>
              <a:gd name="connsiteX1" fmla="*/ 2815781 w 6433957"/>
              <a:gd name="connsiteY1" fmla="*/ 0 h 6877288"/>
              <a:gd name="connsiteX2" fmla="*/ 6433957 w 6433957"/>
              <a:gd name="connsiteY2" fmla="*/ 0 h 6877288"/>
              <a:gd name="connsiteX3" fmla="*/ 3888051 w 6433957"/>
              <a:gd name="connsiteY3" fmla="*/ 6877288 h 6877288"/>
              <a:gd name="connsiteX4" fmla="*/ 0 w 6433957"/>
              <a:gd name="connsiteY4" fmla="*/ 6877288 h 6877288"/>
              <a:gd name="connsiteX0" fmla="*/ 0 w 6484757"/>
              <a:gd name="connsiteY0" fmla="*/ 6877288 h 6877288"/>
              <a:gd name="connsiteX1" fmla="*/ 2815781 w 6484757"/>
              <a:gd name="connsiteY1" fmla="*/ 0 h 6877288"/>
              <a:gd name="connsiteX2" fmla="*/ 6484757 w 6484757"/>
              <a:gd name="connsiteY2" fmla="*/ 0 h 6877288"/>
              <a:gd name="connsiteX3" fmla="*/ 3888051 w 6484757"/>
              <a:gd name="connsiteY3" fmla="*/ 6877288 h 6877288"/>
              <a:gd name="connsiteX4" fmla="*/ 0 w 6484757"/>
              <a:gd name="connsiteY4" fmla="*/ 6877288 h 6877288"/>
              <a:gd name="connsiteX0" fmla="*/ 0 w 6484757"/>
              <a:gd name="connsiteY0" fmla="*/ 6877288 h 6877288"/>
              <a:gd name="connsiteX1" fmla="*/ 2815781 w 6484757"/>
              <a:gd name="connsiteY1" fmla="*/ 0 h 6877288"/>
              <a:gd name="connsiteX2" fmla="*/ 6484757 w 6484757"/>
              <a:gd name="connsiteY2" fmla="*/ 0 h 6877288"/>
              <a:gd name="connsiteX3" fmla="*/ 3888051 w 6484757"/>
              <a:gd name="connsiteY3" fmla="*/ 6877288 h 6877288"/>
              <a:gd name="connsiteX4" fmla="*/ 790606 w 6484757"/>
              <a:gd name="connsiteY4" fmla="*/ 6877288 h 6877288"/>
              <a:gd name="connsiteX5" fmla="*/ 0 w 6484757"/>
              <a:gd name="connsiteY5" fmla="*/ 6877288 h 6877288"/>
              <a:gd name="connsiteX0" fmla="*/ 0 w 5717727"/>
              <a:gd name="connsiteY0" fmla="*/ 5004406 h 6877288"/>
              <a:gd name="connsiteX1" fmla="*/ 2048751 w 5717727"/>
              <a:gd name="connsiteY1" fmla="*/ 0 h 6877288"/>
              <a:gd name="connsiteX2" fmla="*/ 5717727 w 5717727"/>
              <a:gd name="connsiteY2" fmla="*/ 0 h 6877288"/>
              <a:gd name="connsiteX3" fmla="*/ 3121021 w 5717727"/>
              <a:gd name="connsiteY3" fmla="*/ 6877288 h 6877288"/>
              <a:gd name="connsiteX4" fmla="*/ 23576 w 5717727"/>
              <a:gd name="connsiteY4" fmla="*/ 6877288 h 6877288"/>
              <a:gd name="connsiteX5" fmla="*/ 0 w 5717727"/>
              <a:gd name="connsiteY5" fmla="*/ 5004406 h 6877288"/>
              <a:gd name="connsiteX0" fmla="*/ 0 w 5717727"/>
              <a:gd name="connsiteY0" fmla="*/ 5004406 h 6877288"/>
              <a:gd name="connsiteX1" fmla="*/ 2048751 w 5717727"/>
              <a:gd name="connsiteY1" fmla="*/ 0 h 6877288"/>
              <a:gd name="connsiteX2" fmla="*/ 5717727 w 5717727"/>
              <a:gd name="connsiteY2" fmla="*/ 0 h 6877288"/>
              <a:gd name="connsiteX3" fmla="*/ 3121021 w 5717727"/>
              <a:gd name="connsiteY3" fmla="*/ 6877288 h 6877288"/>
              <a:gd name="connsiteX4" fmla="*/ 11002 w 5717727"/>
              <a:gd name="connsiteY4" fmla="*/ 6877288 h 6877288"/>
              <a:gd name="connsiteX5" fmla="*/ 0 w 5717727"/>
              <a:gd name="connsiteY5" fmla="*/ 5004406 h 6877288"/>
              <a:gd name="connsiteX0" fmla="*/ 2477 w 5707630"/>
              <a:gd name="connsiteY0" fmla="*/ 3959669 h 6877288"/>
              <a:gd name="connsiteX1" fmla="*/ 2038654 w 5707630"/>
              <a:gd name="connsiteY1" fmla="*/ 0 h 6877288"/>
              <a:gd name="connsiteX2" fmla="*/ 5707630 w 5707630"/>
              <a:gd name="connsiteY2" fmla="*/ 0 h 6877288"/>
              <a:gd name="connsiteX3" fmla="*/ 3110924 w 5707630"/>
              <a:gd name="connsiteY3" fmla="*/ 6877288 h 6877288"/>
              <a:gd name="connsiteX4" fmla="*/ 905 w 5707630"/>
              <a:gd name="connsiteY4" fmla="*/ 6877288 h 6877288"/>
              <a:gd name="connsiteX5" fmla="*/ 2477 w 5707630"/>
              <a:gd name="connsiteY5" fmla="*/ 3959669 h 6877288"/>
              <a:gd name="connsiteX0" fmla="*/ 2477 w 5707630"/>
              <a:gd name="connsiteY0" fmla="*/ 3959669 h 6877288"/>
              <a:gd name="connsiteX1" fmla="*/ 2038654 w 5707630"/>
              <a:gd name="connsiteY1" fmla="*/ 0 h 6877288"/>
              <a:gd name="connsiteX2" fmla="*/ 5707630 w 5707630"/>
              <a:gd name="connsiteY2" fmla="*/ 0 h 6877288"/>
              <a:gd name="connsiteX3" fmla="*/ 2670825 w 5707630"/>
              <a:gd name="connsiteY3" fmla="*/ 6877288 h 6877288"/>
              <a:gd name="connsiteX4" fmla="*/ 905 w 5707630"/>
              <a:gd name="connsiteY4" fmla="*/ 6877288 h 6877288"/>
              <a:gd name="connsiteX5" fmla="*/ 2477 w 5707630"/>
              <a:gd name="connsiteY5" fmla="*/ 3959669 h 6877288"/>
              <a:gd name="connsiteX0" fmla="*/ 2477 w 5707630"/>
              <a:gd name="connsiteY0" fmla="*/ 3959669 h 6877288"/>
              <a:gd name="connsiteX1" fmla="*/ 2038654 w 5707630"/>
              <a:gd name="connsiteY1" fmla="*/ 0 h 6877288"/>
              <a:gd name="connsiteX2" fmla="*/ 5707630 w 5707630"/>
              <a:gd name="connsiteY2" fmla="*/ 0 h 6877288"/>
              <a:gd name="connsiteX3" fmla="*/ 2507360 w 5707630"/>
              <a:gd name="connsiteY3" fmla="*/ 6877288 h 6877288"/>
              <a:gd name="connsiteX4" fmla="*/ 905 w 5707630"/>
              <a:gd name="connsiteY4" fmla="*/ 6877288 h 6877288"/>
              <a:gd name="connsiteX5" fmla="*/ 2477 w 5707630"/>
              <a:gd name="connsiteY5" fmla="*/ 3959669 h 6877288"/>
              <a:gd name="connsiteX0" fmla="*/ 2477 w 5707630"/>
              <a:gd name="connsiteY0" fmla="*/ 3794040 h 6877288"/>
              <a:gd name="connsiteX1" fmla="*/ 2038654 w 5707630"/>
              <a:gd name="connsiteY1" fmla="*/ 0 h 6877288"/>
              <a:gd name="connsiteX2" fmla="*/ 5707630 w 5707630"/>
              <a:gd name="connsiteY2" fmla="*/ 0 h 6877288"/>
              <a:gd name="connsiteX3" fmla="*/ 2507360 w 5707630"/>
              <a:gd name="connsiteY3" fmla="*/ 6877288 h 6877288"/>
              <a:gd name="connsiteX4" fmla="*/ 905 w 5707630"/>
              <a:gd name="connsiteY4" fmla="*/ 6877288 h 6877288"/>
              <a:gd name="connsiteX5" fmla="*/ 2477 w 5707630"/>
              <a:gd name="connsiteY5" fmla="*/ 3794040 h 6877288"/>
              <a:gd name="connsiteX0" fmla="*/ 2477 w 5707630"/>
              <a:gd name="connsiteY0" fmla="*/ 3794040 h 6890029"/>
              <a:gd name="connsiteX1" fmla="*/ 2038654 w 5707630"/>
              <a:gd name="connsiteY1" fmla="*/ 0 h 6890029"/>
              <a:gd name="connsiteX2" fmla="*/ 5707630 w 5707630"/>
              <a:gd name="connsiteY2" fmla="*/ 0 h 6890029"/>
              <a:gd name="connsiteX3" fmla="*/ 2771419 w 5707630"/>
              <a:gd name="connsiteY3" fmla="*/ 6890029 h 6890029"/>
              <a:gd name="connsiteX4" fmla="*/ 905 w 5707630"/>
              <a:gd name="connsiteY4" fmla="*/ 6877288 h 6890029"/>
              <a:gd name="connsiteX5" fmla="*/ 2477 w 5707630"/>
              <a:gd name="connsiteY5" fmla="*/ 3794040 h 6890029"/>
              <a:gd name="connsiteX0" fmla="*/ 2477 w 6675848"/>
              <a:gd name="connsiteY0" fmla="*/ 3806781 h 6902770"/>
              <a:gd name="connsiteX1" fmla="*/ 2038654 w 6675848"/>
              <a:gd name="connsiteY1" fmla="*/ 12741 h 6902770"/>
              <a:gd name="connsiteX2" fmla="*/ 6675848 w 6675848"/>
              <a:gd name="connsiteY2" fmla="*/ 0 h 6902770"/>
              <a:gd name="connsiteX3" fmla="*/ 2771419 w 6675848"/>
              <a:gd name="connsiteY3" fmla="*/ 6902770 h 6902770"/>
              <a:gd name="connsiteX4" fmla="*/ 905 w 6675848"/>
              <a:gd name="connsiteY4" fmla="*/ 6890029 h 6902770"/>
              <a:gd name="connsiteX5" fmla="*/ 2477 w 6675848"/>
              <a:gd name="connsiteY5" fmla="*/ 3806781 h 6902770"/>
              <a:gd name="connsiteX0" fmla="*/ 2477 w 6675848"/>
              <a:gd name="connsiteY0" fmla="*/ 3806781 h 6902770"/>
              <a:gd name="connsiteX1" fmla="*/ 2038654 w 6675848"/>
              <a:gd name="connsiteY1" fmla="*/ 12741 h 6902770"/>
              <a:gd name="connsiteX2" fmla="*/ 6675848 w 6675848"/>
              <a:gd name="connsiteY2" fmla="*/ 0 h 6902770"/>
              <a:gd name="connsiteX3" fmla="*/ 2821717 w 6675848"/>
              <a:gd name="connsiteY3" fmla="*/ 6902770 h 6902770"/>
              <a:gd name="connsiteX4" fmla="*/ 905 w 6675848"/>
              <a:gd name="connsiteY4" fmla="*/ 6890029 h 6902770"/>
              <a:gd name="connsiteX5" fmla="*/ 2477 w 6675848"/>
              <a:gd name="connsiteY5" fmla="*/ 3806781 h 6902770"/>
              <a:gd name="connsiteX0" fmla="*/ 2477 w 6675848"/>
              <a:gd name="connsiteY0" fmla="*/ 3806781 h 6902770"/>
              <a:gd name="connsiteX1" fmla="*/ 2038654 w 6675848"/>
              <a:gd name="connsiteY1" fmla="*/ 12741 h 6902770"/>
              <a:gd name="connsiteX2" fmla="*/ 6675848 w 6675848"/>
              <a:gd name="connsiteY2" fmla="*/ 0 h 6902770"/>
              <a:gd name="connsiteX3" fmla="*/ 2809143 w 6675848"/>
              <a:gd name="connsiteY3" fmla="*/ 6902770 h 6902770"/>
              <a:gd name="connsiteX4" fmla="*/ 905 w 6675848"/>
              <a:gd name="connsiteY4" fmla="*/ 6890029 h 6902770"/>
              <a:gd name="connsiteX5" fmla="*/ 2477 w 6675848"/>
              <a:gd name="connsiteY5" fmla="*/ 3806781 h 6902770"/>
              <a:gd name="connsiteX0" fmla="*/ 2477 w 6675848"/>
              <a:gd name="connsiteY0" fmla="*/ 3806781 h 6890029"/>
              <a:gd name="connsiteX1" fmla="*/ 2038654 w 6675848"/>
              <a:gd name="connsiteY1" fmla="*/ 12741 h 6890029"/>
              <a:gd name="connsiteX2" fmla="*/ 6675848 w 6675848"/>
              <a:gd name="connsiteY2" fmla="*/ 0 h 6890029"/>
              <a:gd name="connsiteX3" fmla="*/ 2809143 w 6675848"/>
              <a:gd name="connsiteY3" fmla="*/ 6813585 h 6890029"/>
              <a:gd name="connsiteX4" fmla="*/ 905 w 6675848"/>
              <a:gd name="connsiteY4" fmla="*/ 6890029 h 6890029"/>
              <a:gd name="connsiteX5" fmla="*/ 2477 w 6675848"/>
              <a:gd name="connsiteY5" fmla="*/ 3806781 h 6890029"/>
              <a:gd name="connsiteX0" fmla="*/ 2477 w 6675848"/>
              <a:gd name="connsiteY0" fmla="*/ 3806781 h 6890030"/>
              <a:gd name="connsiteX1" fmla="*/ 2038654 w 6675848"/>
              <a:gd name="connsiteY1" fmla="*/ 12741 h 6890030"/>
              <a:gd name="connsiteX2" fmla="*/ 6675848 w 6675848"/>
              <a:gd name="connsiteY2" fmla="*/ 0 h 6890030"/>
              <a:gd name="connsiteX3" fmla="*/ 2809143 w 6675848"/>
              <a:gd name="connsiteY3" fmla="*/ 6890030 h 6890030"/>
              <a:gd name="connsiteX4" fmla="*/ 905 w 6675848"/>
              <a:gd name="connsiteY4" fmla="*/ 6890029 h 6890030"/>
              <a:gd name="connsiteX5" fmla="*/ 2477 w 6675848"/>
              <a:gd name="connsiteY5" fmla="*/ 3806781 h 6890030"/>
              <a:gd name="connsiteX0" fmla="*/ 2477 w 6675848"/>
              <a:gd name="connsiteY0" fmla="*/ 3794040 h 6877289"/>
              <a:gd name="connsiteX1" fmla="*/ 2038654 w 6675848"/>
              <a:gd name="connsiteY1" fmla="*/ 0 h 6877289"/>
              <a:gd name="connsiteX2" fmla="*/ 6675848 w 6675848"/>
              <a:gd name="connsiteY2" fmla="*/ 0 h 6877289"/>
              <a:gd name="connsiteX3" fmla="*/ 2809143 w 6675848"/>
              <a:gd name="connsiteY3" fmla="*/ 6877289 h 6877289"/>
              <a:gd name="connsiteX4" fmla="*/ 905 w 6675848"/>
              <a:gd name="connsiteY4" fmla="*/ 6877288 h 6877289"/>
              <a:gd name="connsiteX5" fmla="*/ 2477 w 6675848"/>
              <a:gd name="connsiteY5" fmla="*/ 3794040 h 6877289"/>
              <a:gd name="connsiteX0" fmla="*/ 2477 w 6472145"/>
              <a:gd name="connsiteY0" fmla="*/ 3794040 h 6877289"/>
              <a:gd name="connsiteX1" fmla="*/ 2038654 w 6472145"/>
              <a:gd name="connsiteY1" fmla="*/ 0 h 6877289"/>
              <a:gd name="connsiteX2" fmla="*/ 6472145 w 6472145"/>
              <a:gd name="connsiteY2" fmla="*/ 16678 h 6877289"/>
              <a:gd name="connsiteX3" fmla="*/ 2809143 w 6472145"/>
              <a:gd name="connsiteY3" fmla="*/ 6877289 h 6877289"/>
              <a:gd name="connsiteX4" fmla="*/ 905 w 6472145"/>
              <a:gd name="connsiteY4" fmla="*/ 6877288 h 6877289"/>
              <a:gd name="connsiteX5" fmla="*/ 2477 w 6472145"/>
              <a:gd name="connsiteY5" fmla="*/ 3794040 h 6877289"/>
              <a:gd name="connsiteX0" fmla="*/ 2477 w 6465972"/>
              <a:gd name="connsiteY0" fmla="*/ 3794040 h 6877289"/>
              <a:gd name="connsiteX1" fmla="*/ 2038654 w 6465972"/>
              <a:gd name="connsiteY1" fmla="*/ 0 h 6877289"/>
              <a:gd name="connsiteX2" fmla="*/ 6465972 w 6465972"/>
              <a:gd name="connsiteY2" fmla="*/ 8340 h 6877289"/>
              <a:gd name="connsiteX3" fmla="*/ 2809143 w 6465972"/>
              <a:gd name="connsiteY3" fmla="*/ 6877289 h 6877289"/>
              <a:gd name="connsiteX4" fmla="*/ 905 w 6465972"/>
              <a:gd name="connsiteY4" fmla="*/ 6877288 h 6877289"/>
              <a:gd name="connsiteX5" fmla="*/ 2477 w 6465972"/>
              <a:gd name="connsiteY5" fmla="*/ 3794040 h 6877289"/>
              <a:gd name="connsiteX0" fmla="*/ 2477 w 6465972"/>
              <a:gd name="connsiteY0" fmla="*/ 3477144 h 6877289"/>
              <a:gd name="connsiteX1" fmla="*/ 2038654 w 6465972"/>
              <a:gd name="connsiteY1" fmla="*/ 0 h 6877289"/>
              <a:gd name="connsiteX2" fmla="*/ 6465972 w 6465972"/>
              <a:gd name="connsiteY2" fmla="*/ 8340 h 6877289"/>
              <a:gd name="connsiteX3" fmla="*/ 2809143 w 6465972"/>
              <a:gd name="connsiteY3" fmla="*/ 6877289 h 6877289"/>
              <a:gd name="connsiteX4" fmla="*/ 905 w 6465972"/>
              <a:gd name="connsiteY4" fmla="*/ 6877288 h 6877289"/>
              <a:gd name="connsiteX5" fmla="*/ 2477 w 6465972"/>
              <a:gd name="connsiteY5" fmla="*/ 3477144 h 6877289"/>
              <a:gd name="connsiteX0" fmla="*/ 8325 w 6465647"/>
              <a:gd name="connsiteY0" fmla="*/ 3385411 h 6877289"/>
              <a:gd name="connsiteX1" fmla="*/ 2038329 w 6465647"/>
              <a:gd name="connsiteY1" fmla="*/ 0 h 6877289"/>
              <a:gd name="connsiteX2" fmla="*/ 6465647 w 6465647"/>
              <a:gd name="connsiteY2" fmla="*/ 8340 h 6877289"/>
              <a:gd name="connsiteX3" fmla="*/ 2808818 w 6465647"/>
              <a:gd name="connsiteY3" fmla="*/ 6877289 h 6877289"/>
              <a:gd name="connsiteX4" fmla="*/ 580 w 6465647"/>
              <a:gd name="connsiteY4" fmla="*/ 6877288 h 6877289"/>
              <a:gd name="connsiteX5" fmla="*/ 8325 w 6465647"/>
              <a:gd name="connsiteY5" fmla="*/ 3385411 h 6877289"/>
              <a:gd name="connsiteX0" fmla="*/ 0 w 6482013"/>
              <a:gd name="connsiteY0" fmla="*/ 3268661 h 6877289"/>
              <a:gd name="connsiteX1" fmla="*/ 2054695 w 6482013"/>
              <a:gd name="connsiteY1" fmla="*/ 0 h 6877289"/>
              <a:gd name="connsiteX2" fmla="*/ 6482013 w 6482013"/>
              <a:gd name="connsiteY2" fmla="*/ 8340 h 6877289"/>
              <a:gd name="connsiteX3" fmla="*/ 2825184 w 6482013"/>
              <a:gd name="connsiteY3" fmla="*/ 6877289 h 6877289"/>
              <a:gd name="connsiteX4" fmla="*/ 16946 w 6482013"/>
              <a:gd name="connsiteY4" fmla="*/ 6877288 h 6877289"/>
              <a:gd name="connsiteX5" fmla="*/ 0 w 6482013"/>
              <a:gd name="connsiteY5" fmla="*/ 3268661 h 6877289"/>
              <a:gd name="connsiteX0" fmla="*/ 0 w 6469667"/>
              <a:gd name="connsiteY0" fmla="*/ 3251983 h 6877289"/>
              <a:gd name="connsiteX1" fmla="*/ 2042349 w 6469667"/>
              <a:gd name="connsiteY1" fmla="*/ 0 h 6877289"/>
              <a:gd name="connsiteX2" fmla="*/ 6469667 w 6469667"/>
              <a:gd name="connsiteY2" fmla="*/ 8340 h 6877289"/>
              <a:gd name="connsiteX3" fmla="*/ 2812838 w 6469667"/>
              <a:gd name="connsiteY3" fmla="*/ 6877289 h 6877289"/>
              <a:gd name="connsiteX4" fmla="*/ 4600 w 6469667"/>
              <a:gd name="connsiteY4" fmla="*/ 6877288 h 6877289"/>
              <a:gd name="connsiteX5" fmla="*/ 0 w 6469667"/>
              <a:gd name="connsiteY5" fmla="*/ 3251983 h 6877289"/>
              <a:gd name="connsiteX0" fmla="*/ 0 w 6475840"/>
              <a:gd name="connsiteY0" fmla="*/ 3176929 h 6877289"/>
              <a:gd name="connsiteX1" fmla="*/ 2048522 w 6475840"/>
              <a:gd name="connsiteY1" fmla="*/ 0 h 6877289"/>
              <a:gd name="connsiteX2" fmla="*/ 6475840 w 6475840"/>
              <a:gd name="connsiteY2" fmla="*/ 8340 h 6877289"/>
              <a:gd name="connsiteX3" fmla="*/ 2819011 w 6475840"/>
              <a:gd name="connsiteY3" fmla="*/ 6877289 h 6877289"/>
              <a:gd name="connsiteX4" fmla="*/ 10773 w 6475840"/>
              <a:gd name="connsiteY4" fmla="*/ 6877288 h 6877289"/>
              <a:gd name="connsiteX5" fmla="*/ 0 w 6475840"/>
              <a:gd name="connsiteY5" fmla="*/ 3176929 h 6877289"/>
              <a:gd name="connsiteX0" fmla="*/ 0 w 6475840"/>
              <a:gd name="connsiteY0" fmla="*/ 3185268 h 6877289"/>
              <a:gd name="connsiteX1" fmla="*/ 2048522 w 6475840"/>
              <a:gd name="connsiteY1" fmla="*/ 0 h 6877289"/>
              <a:gd name="connsiteX2" fmla="*/ 6475840 w 6475840"/>
              <a:gd name="connsiteY2" fmla="*/ 8340 h 6877289"/>
              <a:gd name="connsiteX3" fmla="*/ 2819011 w 6475840"/>
              <a:gd name="connsiteY3" fmla="*/ 6877289 h 6877289"/>
              <a:gd name="connsiteX4" fmla="*/ 10773 w 6475840"/>
              <a:gd name="connsiteY4" fmla="*/ 6877288 h 6877289"/>
              <a:gd name="connsiteX5" fmla="*/ 0 w 6475840"/>
              <a:gd name="connsiteY5" fmla="*/ 3185268 h 6877289"/>
              <a:gd name="connsiteX0" fmla="*/ 0 w 6475840"/>
              <a:gd name="connsiteY0" fmla="*/ 3185268 h 6877288"/>
              <a:gd name="connsiteX1" fmla="*/ 2048522 w 6475840"/>
              <a:gd name="connsiteY1" fmla="*/ 0 h 6877288"/>
              <a:gd name="connsiteX2" fmla="*/ 6475840 w 6475840"/>
              <a:gd name="connsiteY2" fmla="*/ 8340 h 6877288"/>
              <a:gd name="connsiteX3" fmla="*/ 2745059 w 6475840"/>
              <a:gd name="connsiteY3" fmla="*/ 6868206 h 6877288"/>
              <a:gd name="connsiteX4" fmla="*/ 10773 w 6475840"/>
              <a:gd name="connsiteY4" fmla="*/ 6877288 h 6877288"/>
              <a:gd name="connsiteX5" fmla="*/ 0 w 6475840"/>
              <a:gd name="connsiteY5" fmla="*/ 3185268 h 6877288"/>
              <a:gd name="connsiteX0" fmla="*/ 0 w 6475840"/>
              <a:gd name="connsiteY0" fmla="*/ 3185268 h 6877288"/>
              <a:gd name="connsiteX1" fmla="*/ 2048522 w 6475840"/>
              <a:gd name="connsiteY1" fmla="*/ 0 h 6877288"/>
              <a:gd name="connsiteX2" fmla="*/ 6475840 w 6475840"/>
              <a:gd name="connsiteY2" fmla="*/ 8340 h 6877288"/>
              <a:gd name="connsiteX3" fmla="*/ 2724890 w 6475840"/>
              <a:gd name="connsiteY3" fmla="*/ 6868206 h 6877288"/>
              <a:gd name="connsiteX4" fmla="*/ 10773 w 6475840"/>
              <a:gd name="connsiteY4" fmla="*/ 6877288 h 6877288"/>
              <a:gd name="connsiteX5" fmla="*/ 0 w 6475840"/>
              <a:gd name="connsiteY5" fmla="*/ 3185268 h 6877288"/>
              <a:gd name="connsiteX0" fmla="*/ 0 w 6475840"/>
              <a:gd name="connsiteY0" fmla="*/ 3185268 h 6886371"/>
              <a:gd name="connsiteX1" fmla="*/ 2048522 w 6475840"/>
              <a:gd name="connsiteY1" fmla="*/ 0 h 6886371"/>
              <a:gd name="connsiteX2" fmla="*/ 6475840 w 6475840"/>
              <a:gd name="connsiteY2" fmla="*/ 8340 h 6886371"/>
              <a:gd name="connsiteX3" fmla="*/ 2718167 w 6475840"/>
              <a:gd name="connsiteY3" fmla="*/ 6886371 h 6886371"/>
              <a:gd name="connsiteX4" fmla="*/ 10773 w 6475840"/>
              <a:gd name="connsiteY4" fmla="*/ 6877288 h 6886371"/>
              <a:gd name="connsiteX5" fmla="*/ 0 w 6475840"/>
              <a:gd name="connsiteY5" fmla="*/ 3185268 h 6886371"/>
              <a:gd name="connsiteX0" fmla="*/ 0 w 6596852"/>
              <a:gd name="connsiteY0" fmla="*/ 3195093 h 6896196"/>
              <a:gd name="connsiteX1" fmla="*/ 2048522 w 6596852"/>
              <a:gd name="connsiteY1" fmla="*/ 9825 h 6896196"/>
              <a:gd name="connsiteX2" fmla="*/ 6596852 w 6596852"/>
              <a:gd name="connsiteY2" fmla="*/ 0 h 6896196"/>
              <a:gd name="connsiteX3" fmla="*/ 2718167 w 6596852"/>
              <a:gd name="connsiteY3" fmla="*/ 6896196 h 6896196"/>
              <a:gd name="connsiteX4" fmla="*/ 10773 w 6596852"/>
              <a:gd name="connsiteY4" fmla="*/ 6887113 h 6896196"/>
              <a:gd name="connsiteX5" fmla="*/ 0 w 6596852"/>
              <a:gd name="connsiteY5" fmla="*/ 3195093 h 6896196"/>
              <a:gd name="connsiteX0" fmla="*/ 0 w 6596852"/>
              <a:gd name="connsiteY0" fmla="*/ 3195093 h 6896196"/>
              <a:gd name="connsiteX1" fmla="*/ 2048522 w 6596852"/>
              <a:gd name="connsiteY1" fmla="*/ 9825 h 6896196"/>
              <a:gd name="connsiteX2" fmla="*/ 6596852 w 6596852"/>
              <a:gd name="connsiteY2" fmla="*/ 0 h 6896196"/>
              <a:gd name="connsiteX3" fmla="*/ 2684553 w 6596852"/>
              <a:gd name="connsiteY3" fmla="*/ 6896196 h 6896196"/>
              <a:gd name="connsiteX4" fmla="*/ 10773 w 6596852"/>
              <a:gd name="connsiteY4" fmla="*/ 6887113 h 6896196"/>
              <a:gd name="connsiteX5" fmla="*/ 0 w 6596852"/>
              <a:gd name="connsiteY5" fmla="*/ 3195093 h 6896196"/>
              <a:gd name="connsiteX0" fmla="*/ 0 w 6596852"/>
              <a:gd name="connsiteY0" fmla="*/ 3195093 h 6896196"/>
              <a:gd name="connsiteX1" fmla="*/ 2048522 w 6596852"/>
              <a:gd name="connsiteY1" fmla="*/ 9825 h 6896196"/>
              <a:gd name="connsiteX2" fmla="*/ 6596852 w 6596852"/>
              <a:gd name="connsiteY2" fmla="*/ 0 h 6896196"/>
              <a:gd name="connsiteX3" fmla="*/ 2630770 w 6596852"/>
              <a:gd name="connsiteY3" fmla="*/ 6896196 h 6896196"/>
              <a:gd name="connsiteX4" fmla="*/ 10773 w 6596852"/>
              <a:gd name="connsiteY4" fmla="*/ 6887113 h 6896196"/>
              <a:gd name="connsiteX5" fmla="*/ 0 w 6596852"/>
              <a:gd name="connsiteY5" fmla="*/ 3195093 h 6896196"/>
              <a:gd name="connsiteX0" fmla="*/ 0 w 6596852"/>
              <a:gd name="connsiteY0" fmla="*/ 3195093 h 6896196"/>
              <a:gd name="connsiteX1" fmla="*/ 2048522 w 6596852"/>
              <a:gd name="connsiteY1" fmla="*/ 9825 h 6896196"/>
              <a:gd name="connsiteX2" fmla="*/ 6596852 w 6596852"/>
              <a:gd name="connsiteY2" fmla="*/ 0 h 6896196"/>
              <a:gd name="connsiteX3" fmla="*/ 2630770 w 6596852"/>
              <a:gd name="connsiteY3" fmla="*/ 6896196 h 6896196"/>
              <a:gd name="connsiteX4" fmla="*/ 4306 w 6596852"/>
              <a:gd name="connsiteY4" fmla="*/ 6887113 h 6896196"/>
              <a:gd name="connsiteX5" fmla="*/ 0 w 6596852"/>
              <a:gd name="connsiteY5" fmla="*/ 3195093 h 6896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96852" h="6896196">
                <a:moveTo>
                  <a:pt x="0" y="3195093"/>
                </a:moveTo>
                <a:lnTo>
                  <a:pt x="2048522" y="9825"/>
                </a:lnTo>
                <a:lnTo>
                  <a:pt x="6596852" y="0"/>
                </a:lnTo>
                <a:lnTo>
                  <a:pt x="2630770" y="6896196"/>
                </a:lnTo>
                <a:lnTo>
                  <a:pt x="4306" y="6887113"/>
                </a:lnTo>
                <a:cubicBezTo>
                  <a:pt x="639" y="6262819"/>
                  <a:pt x="3667" y="3819387"/>
                  <a:pt x="0" y="3195093"/>
                </a:cubicBezTo>
                <a:close/>
              </a:path>
            </a:pathLst>
          </a:custGeom>
          <a:solidFill>
            <a:schemeClr val="bg1">
              <a:lumMod val="95000"/>
            </a:schemeClr>
          </a:solidFill>
        </p:spPr>
        <p:txBody>
          <a:bodyPr tIns="360000" anchor="ctr"/>
          <a:lstStyle>
            <a:lvl1pPr marL="0" indent="0" algn="ctr">
              <a:buNone/>
              <a:defRPr sz="1400">
                <a:latin typeface="+mn-lt"/>
                <a:cs typeface="Arial" pitchFamily="34" charset="0"/>
              </a:defRPr>
            </a:lvl1pPr>
          </a:lstStyle>
          <a:p>
            <a:r>
              <a:rPr lang="en-US" altLang="ko-KR" dirty="0"/>
              <a:t>Place Your Picture Here And Send To Back</a:t>
            </a:r>
            <a:endParaRPr lang="ko-KR" altLang="en-US" dirty="0"/>
          </a:p>
        </p:txBody>
      </p:sp>
    </p:spTree>
    <p:extLst>
      <p:ext uri="{BB962C8B-B14F-4D97-AF65-F5344CB8AC3E}">
        <p14:creationId xmlns:p14="http://schemas.microsoft.com/office/powerpoint/2010/main" xmlns="" val="3675563484"/>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Image slide layout">
    <p:spTree>
      <p:nvGrpSpPr>
        <p:cNvPr id="1" name=""/>
        <p:cNvGrpSpPr/>
        <p:nvPr/>
      </p:nvGrpSpPr>
      <p:grpSpPr>
        <a:xfrm>
          <a:off x="0" y="0"/>
          <a:ext cx="0" cy="0"/>
          <a:chOff x="0" y="0"/>
          <a:chExt cx="0" cy="0"/>
        </a:xfrm>
      </p:grpSpPr>
      <p:sp>
        <p:nvSpPr>
          <p:cNvPr id="23" name="Picture Placeholder 22">
            <a:extLst>
              <a:ext uri="{FF2B5EF4-FFF2-40B4-BE49-F238E27FC236}">
                <a16:creationId xmlns:a16="http://schemas.microsoft.com/office/drawing/2014/main" xmlns="" id="{E3055512-C062-4A16-8C9B-5A02F0BE99DA}"/>
              </a:ext>
            </a:extLst>
          </p:cNvPr>
          <p:cNvSpPr>
            <a:spLocks noGrp="1"/>
          </p:cNvSpPr>
          <p:nvPr>
            <p:ph type="pic" sz="quarter" idx="14" hasCustomPrompt="1"/>
          </p:nvPr>
        </p:nvSpPr>
        <p:spPr>
          <a:xfrm>
            <a:off x="6895231" y="389864"/>
            <a:ext cx="4498173" cy="5947901"/>
          </a:xfrm>
          <a:custGeom>
            <a:avLst/>
            <a:gdLst>
              <a:gd name="connsiteX0" fmla="*/ 1879242 w 3341686"/>
              <a:gd name="connsiteY0" fmla="*/ 3114083 h 4418111"/>
              <a:gd name="connsiteX1" fmla="*/ 2101518 w 3341686"/>
              <a:gd name="connsiteY1" fmla="*/ 3815631 h 4418111"/>
              <a:gd name="connsiteX2" fmla="*/ 2285590 w 3341686"/>
              <a:gd name="connsiteY2" fmla="*/ 3565576 h 4418111"/>
              <a:gd name="connsiteX3" fmla="*/ 2264752 w 3341686"/>
              <a:gd name="connsiteY3" fmla="*/ 3905929 h 4418111"/>
              <a:gd name="connsiteX4" fmla="*/ 1945232 w 3341686"/>
              <a:gd name="connsiteY4" fmla="*/ 4246286 h 4418111"/>
              <a:gd name="connsiteX5" fmla="*/ 1625716 w 3341686"/>
              <a:gd name="connsiteY5" fmla="*/ 4103895 h 4418111"/>
              <a:gd name="connsiteX6" fmla="*/ 1518051 w 3341686"/>
              <a:gd name="connsiteY6" fmla="*/ 3718391 h 4418111"/>
              <a:gd name="connsiteX7" fmla="*/ 1587511 w 3341686"/>
              <a:gd name="connsiteY7" fmla="*/ 3694077 h 4418111"/>
              <a:gd name="connsiteX8" fmla="*/ 1688229 w 3341686"/>
              <a:gd name="connsiteY8" fmla="*/ 3635036 h 4418111"/>
              <a:gd name="connsiteX9" fmla="*/ 1879242 w 3341686"/>
              <a:gd name="connsiteY9" fmla="*/ 3114083 h 4418111"/>
              <a:gd name="connsiteX10" fmla="*/ 1936055 w 3341686"/>
              <a:gd name="connsiteY10" fmla="*/ 2421021 h 4418111"/>
              <a:gd name="connsiteX11" fmla="*/ 1559822 w 3341686"/>
              <a:gd name="connsiteY11" fmla="*/ 3182513 h 4418111"/>
              <a:gd name="connsiteX12" fmla="*/ 1535743 w 3341686"/>
              <a:gd name="connsiteY12" fmla="*/ 3266790 h 4418111"/>
              <a:gd name="connsiteX13" fmla="*/ 1454479 w 3341686"/>
              <a:gd name="connsiteY13" fmla="*/ 3206593 h 4418111"/>
              <a:gd name="connsiteX14" fmla="*/ 1352144 w 3341686"/>
              <a:gd name="connsiteY14" fmla="*/ 3013960 h 4418111"/>
              <a:gd name="connsiteX15" fmla="*/ 1337093 w 3341686"/>
              <a:gd name="connsiteY15" fmla="*/ 3700210 h 4418111"/>
              <a:gd name="connsiteX16" fmla="*/ 1096305 w 3341686"/>
              <a:gd name="connsiteY16" fmla="*/ 3582824 h 4418111"/>
              <a:gd name="connsiteX17" fmla="*/ 1412341 w 3341686"/>
              <a:gd name="connsiteY17" fmla="*/ 4049354 h 4418111"/>
              <a:gd name="connsiteX18" fmla="*/ 2408607 w 3341686"/>
              <a:gd name="connsiteY18" fmla="*/ 4118580 h 4418111"/>
              <a:gd name="connsiteX19" fmla="*/ 2745709 w 3341686"/>
              <a:gd name="connsiteY19" fmla="*/ 3618942 h 4418111"/>
              <a:gd name="connsiteX20" fmla="*/ 2462783 w 3341686"/>
              <a:gd name="connsiteY20" fmla="*/ 3697197 h 4418111"/>
              <a:gd name="connsiteX21" fmla="*/ 2408607 w 3341686"/>
              <a:gd name="connsiteY21" fmla="*/ 2986873 h 4418111"/>
              <a:gd name="connsiteX22" fmla="*/ 2333359 w 3341686"/>
              <a:gd name="connsiteY22" fmla="*/ 3266790 h 4418111"/>
              <a:gd name="connsiteX23" fmla="*/ 2270154 w 3341686"/>
              <a:gd name="connsiteY23" fmla="*/ 3369125 h 4418111"/>
              <a:gd name="connsiteX24" fmla="*/ 2212965 w 3341686"/>
              <a:gd name="connsiteY24" fmla="*/ 3275819 h 4418111"/>
              <a:gd name="connsiteX25" fmla="*/ 1936055 w 3341686"/>
              <a:gd name="connsiteY25" fmla="*/ 2421021 h 4418111"/>
              <a:gd name="connsiteX26" fmla="*/ 103053 w 3341686"/>
              <a:gd name="connsiteY26" fmla="*/ 2360828 h 4418111"/>
              <a:gd name="connsiteX27" fmla="*/ 157234 w 3341686"/>
              <a:gd name="connsiteY27" fmla="*/ 2430054 h 4418111"/>
              <a:gd name="connsiteX28" fmla="*/ 241506 w 3341686"/>
              <a:gd name="connsiteY28" fmla="*/ 2851436 h 4418111"/>
              <a:gd name="connsiteX29" fmla="*/ 214418 w 3341686"/>
              <a:gd name="connsiteY29" fmla="*/ 2968822 h 4418111"/>
              <a:gd name="connsiteX30" fmla="*/ 127132 w 3341686"/>
              <a:gd name="connsiteY30" fmla="*/ 2884545 h 4418111"/>
              <a:gd name="connsiteX31" fmla="*/ 42856 w 3341686"/>
              <a:gd name="connsiteY31" fmla="*/ 2430054 h 4418111"/>
              <a:gd name="connsiteX32" fmla="*/ 103053 w 3341686"/>
              <a:gd name="connsiteY32" fmla="*/ 2360828 h 4418111"/>
              <a:gd name="connsiteX33" fmla="*/ 3192307 w 3341686"/>
              <a:gd name="connsiteY33" fmla="*/ 1170427 h 4418111"/>
              <a:gd name="connsiteX34" fmla="*/ 3254387 w 3341686"/>
              <a:gd name="connsiteY34" fmla="*/ 1223099 h 4418111"/>
              <a:gd name="connsiteX35" fmla="*/ 3215257 w 3341686"/>
              <a:gd name="connsiteY35" fmla="*/ 1903331 h 4418111"/>
              <a:gd name="connsiteX36" fmla="*/ 3109913 w 3341686"/>
              <a:gd name="connsiteY36" fmla="*/ 1641472 h 4418111"/>
              <a:gd name="connsiteX37" fmla="*/ 3137001 w 3341686"/>
              <a:gd name="connsiteY37" fmla="*/ 1226111 h 4418111"/>
              <a:gd name="connsiteX38" fmla="*/ 3192307 w 3341686"/>
              <a:gd name="connsiteY38" fmla="*/ 1170427 h 4418111"/>
              <a:gd name="connsiteX39" fmla="*/ 903682 w 3341686"/>
              <a:gd name="connsiteY39" fmla="*/ 305091 h 4418111"/>
              <a:gd name="connsiteX40" fmla="*/ 933780 w 3341686"/>
              <a:gd name="connsiteY40" fmla="*/ 910075 h 4418111"/>
              <a:gd name="connsiteX41" fmla="*/ 816391 w 3341686"/>
              <a:gd name="connsiteY41" fmla="*/ 910075 h 4418111"/>
              <a:gd name="connsiteX42" fmla="*/ 903682 w 3341686"/>
              <a:gd name="connsiteY42" fmla="*/ 305091 h 4418111"/>
              <a:gd name="connsiteX43" fmla="*/ 1862291 w 3341686"/>
              <a:gd name="connsiteY43" fmla="*/ 345 h 4418111"/>
              <a:gd name="connsiteX44" fmla="*/ 1877338 w 3341686"/>
              <a:gd name="connsiteY44" fmla="*/ 46244 h 4418111"/>
              <a:gd name="connsiteX45" fmla="*/ 2182092 w 3341686"/>
              <a:gd name="connsiteY45" fmla="*/ 943743 h 4418111"/>
              <a:gd name="connsiteX46" fmla="*/ 2422123 w 3341686"/>
              <a:gd name="connsiteY46" fmla="*/ 1879252 h 4418111"/>
              <a:gd name="connsiteX47" fmla="*/ 2563588 w 3341686"/>
              <a:gd name="connsiteY47" fmla="*/ 1307378 h 4418111"/>
              <a:gd name="connsiteX48" fmla="*/ 2542519 w 3341686"/>
              <a:gd name="connsiteY48" fmla="*/ 1189992 h 4418111"/>
              <a:gd name="connsiteX49" fmla="*/ 2560582 w 3341686"/>
              <a:gd name="connsiteY49" fmla="*/ 1114744 h 4418111"/>
              <a:gd name="connsiteX50" fmla="*/ 2629807 w 3341686"/>
              <a:gd name="connsiteY50" fmla="*/ 1162902 h 4418111"/>
              <a:gd name="connsiteX51" fmla="*/ 3069243 w 3341686"/>
              <a:gd name="connsiteY51" fmla="*/ 2264513 h 4418111"/>
              <a:gd name="connsiteX52" fmla="*/ 2978949 w 3341686"/>
              <a:gd name="connsiteY52" fmla="*/ 2785218 h 4418111"/>
              <a:gd name="connsiteX53" fmla="*/ 3168573 w 3341686"/>
              <a:gd name="connsiteY53" fmla="*/ 2601619 h 4418111"/>
              <a:gd name="connsiteX54" fmla="*/ 3216727 w 3341686"/>
              <a:gd name="connsiteY54" fmla="*/ 2547439 h 4418111"/>
              <a:gd name="connsiteX55" fmla="*/ 3264885 w 3341686"/>
              <a:gd name="connsiteY55" fmla="*/ 2610648 h 4418111"/>
              <a:gd name="connsiteX56" fmla="*/ 3276929 w 3341686"/>
              <a:gd name="connsiteY56" fmla="*/ 3293885 h 4418111"/>
              <a:gd name="connsiteX57" fmla="*/ 2960889 w 3341686"/>
              <a:gd name="connsiteY57" fmla="*/ 3992173 h 4418111"/>
              <a:gd name="connsiteX58" fmla="*/ 2936648 w 3341686"/>
              <a:gd name="connsiteY58" fmla="*/ 4048734 h 4418111"/>
              <a:gd name="connsiteX59" fmla="*/ 2618669 w 3341686"/>
              <a:gd name="connsiteY59" fmla="*/ 4237262 h 4418111"/>
              <a:gd name="connsiteX60" fmla="*/ 1798618 w 3341686"/>
              <a:gd name="connsiteY60" fmla="*/ 4418111 h 4418111"/>
              <a:gd name="connsiteX61" fmla="*/ 978569 w 3341686"/>
              <a:gd name="connsiteY61" fmla="*/ 4237262 h 4418111"/>
              <a:gd name="connsiteX62" fmla="*/ 800342 w 3341686"/>
              <a:gd name="connsiteY62" fmla="*/ 4131594 h 4418111"/>
              <a:gd name="connsiteX63" fmla="*/ 826896 w 3341686"/>
              <a:gd name="connsiteY63" fmla="*/ 4121597 h 4418111"/>
              <a:gd name="connsiteX64" fmla="*/ 774935 w 3341686"/>
              <a:gd name="connsiteY64" fmla="*/ 4116531 h 4418111"/>
              <a:gd name="connsiteX65" fmla="*/ 630977 w 3341686"/>
              <a:gd name="connsiteY65" fmla="*/ 4031176 h 4418111"/>
              <a:gd name="connsiteX66" fmla="*/ 664362 w 3341686"/>
              <a:gd name="connsiteY66" fmla="*/ 4034313 h 4418111"/>
              <a:gd name="connsiteX67" fmla="*/ 477750 w 3341686"/>
              <a:gd name="connsiteY67" fmla="*/ 3889841 h 4418111"/>
              <a:gd name="connsiteX68" fmla="*/ 450661 w 3341686"/>
              <a:gd name="connsiteY68" fmla="*/ 3841680 h 4418111"/>
              <a:gd name="connsiteX69" fmla="*/ 510860 w 3341686"/>
              <a:gd name="connsiteY69" fmla="*/ 3823621 h 4418111"/>
              <a:gd name="connsiteX70" fmla="*/ 697474 w 3341686"/>
              <a:gd name="connsiteY70" fmla="*/ 3901875 h 4418111"/>
              <a:gd name="connsiteX71" fmla="*/ 459691 w 3341686"/>
              <a:gd name="connsiteY71" fmla="*/ 3483507 h 4418111"/>
              <a:gd name="connsiteX72" fmla="*/ 414545 w 3341686"/>
              <a:gd name="connsiteY72" fmla="*/ 3035041 h 4418111"/>
              <a:gd name="connsiteX73" fmla="*/ 417554 w 3341686"/>
              <a:gd name="connsiteY73" fmla="*/ 2448115 h 4418111"/>
              <a:gd name="connsiteX74" fmla="*/ 447656 w 3341686"/>
              <a:gd name="connsiteY74" fmla="*/ 2336752 h 4418111"/>
              <a:gd name="connsiteX75" fmla="*/ 661353 w 3341686"/>
              <a:gd name="connsiteY75" fmla="*/ 2589576 h 4418111"/>
              <a:gd name="connsiteX76" fmla="*/ 763690 w 3341686"/>
              <a:gd name="connsiteY76" fmla="*/ 2622687 h 4418111"/>
              <a:gd name="connsiteX77" fmla="*/ 739610 w 3341686"/>
              <a:gd name="connsiteY77" fmla="*/ 2529380 h 4418111"/>
              <a:gd name="connsiteX78" fmla="*/ 760677 w 3341686"/>
              <a:gd name="connsiteY78" fmla="*/ 1782937 h 4418111"/>
              <a:gd name="connsiteX79" fmla="*/ 1061661 w 3341686"/>
              <a:gd name="connsiteY79" fmla="*/ 1229121 h 4418111"/>
              <a:gd name="connsiteX80" fmla="*/ 1106813 w 3341686"/>
              <a:gd name="connsiteY80" fmla="*/ 1183975 h 4418111"/>
              <a:gd name="connsiteX81" fmla="*/ 1148952 w 3341686"/>
              <a:gd name="connsiteY81" fmla="*/ 1262229 h 4418111"/>
              <a:gd name="connsiteX82" fmla="*/ 1546255 w 3341686"/>
              <a:gd name="connsiteY82" fmla="*/ 1912360 h 4418111"/>
              <a:gd name="connsiteX83" fmla="*/ 1516156 w 3341686"/>
              <a:gd name="connsiteY83" fmla="*/ 1042511 h 4418111"/>
              <a:gd name="connsiteX84" fmla="*/ 1618491 w 3341686"/>
              <a:gd name="connsiteY84" fmla="*/ 202761 h 4418111"/>
              <a:gd name="connsiteX85" fmla="*/ 1811125 w 3341686"/>
              <a:gd name="connsiteY85" fmla="*/ 22165 h 4418111"/>
              <a:gd name="connsiteX86" fmla="*/ 1862291 w 3341686"/>
              <a:gd name="connsiteY86" fmla="*/ 345 h 44181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3341686" h="4418111">
                <a:moveTo>
                  <a:pt x="1879242" y="3114083"/>
                </a:moveTo>
                <a:cubicBezTo>
                  <a:pt x="1976488" y="3357196"/>
                  <a:pt x="2000802" y="3593361"/>
                  <a:pt x="2101518" y="3815631"/>
                </a:cubicBezTo>
                <a:cubicBezTo>
                  <a:pt x="2191815" y="3746172"/>
                  <a:pt x="2216129" y="3648931"/>
                  <a:pt x="2285590" y="3565576"/>
                </a:cubicBezTo>
                <a:cubicBezTo>
                  <a:pt x="2348103" y="3694077"/>
                  <a:pt x="2302951" y="3805213"/>
                  <a:pt x="2264752" y="3905929"/>
                </a:cubicBezTo>
                <a:cubicBezTo>
                  <a:pt x="2209182" y="4062215"/>
                  <a:pt x="2111936" y="4197665"/>
                  <a:pt x="1945232" y="4246286"/>
                </a:cubicBezTo>
                <a:cubicBezTo>
                  <a:pt x="1806311" y="4287962"/>
                  <a:pt x="1709065" y="4208083"/>
                  <a:pt x="1625716" y="4103895"/>
                </a:cubicBezTo>
                <a:cubicBezTo>
                  <a:pt x="1531941" y="3989284"/>
                  <a:pt x="1490266" y="3864254"/>
                  <a:pt x="1518051" y="3718391"/>
                </a:cubicBezTo>
                <a:cubicBezTo>
                  <a:pt x="1524994" y="3680183"/>
                  <a:pt x="1552779" y="3662821"/>
                  <a:pt x="1587511" y="3694077"/>
                </a:cubicBezTo>
                <a:cubicBezTo>
                  <a:pt x="1670862" y="3760061"/>
                  <a:pt x="1677809" y="3687130"/>
                  <a:pt x="1688229" y="3635036"/>
                </a:cubicBezTo>
                <a:cubicBezTo>
                  <a:pt x="1722956" y="3461383"/>
                  <a:pt x="1792416" y="3305097"/>
                  <a:pt x="1879242" y="3114083"/>
                </a:cubicBezTo>
                <a:close/>
                <a:moveTo>
                  <a:pt x="1936055" y="2421021"/>
                </a:moveTo>
                <a:cubicBezTo>
                  <a:pt x="1740414" y="2661809"/>
                  <a:pt x="1574873" y="2884538"/>
                  <a:pt x="1559822" y="3182513"/>
                </a:cubicBezTo>
                <a:cubicBezTo>
                  <a:pt x="1556814" y="3212614"/>
                  <a:pt x="1574873" y="3257760"/>
                  <a:pt x="1535743" y="3266790"/>
                </a:cubicBezTo>
                <a:cubicBezTo>
                  <a:pt x="1493604" y="3275819"/>
                  <a:pt x="1472538" y="3236689"/>
                  <a:pt x="1454479" y="3206593"/>
                </a:cubicBezTo>
                <a:cubicBezTo>
                  <a:pt x="1418356" y="3143388"/>
                  <a:pt x="1385252" y="3080178"/>
                  <a:pt x="1352144" y="3013960"/>
                </a:cubicBezTo>
                <a:cubicBezTo>
                  <a:pt x="1313013" y="3245718"/>
                  <a:pt x="1249807" y="3468452"/>
                  <a:pt x="1337093" y="3700210"/>
                </a:cubicBezTo>
                <a:cubicBezTo>
                  <a:pt x="1237765" y="3685159"/>
                  <a:pt x="1201649" y="3591854"/>
                  <a:pt x="1096305" y="3582824"/>
                </a:cubicBezTo>
                <a:cubicBezTo>
                  <a:pt x="1186602" y="3760407"/>
                  <a:pt x="1288933" y="3907888"/>
                  <a:pt x="1412341" y="4049354"/>
                </a:cubicBezTo>
                <a:cubicBezTo>
                  <a:pt x="1668178" y="4350337"/>
                  <a:pt x="2143739" y="4329270"/>
                  <a:pt x="2408607" y="4118580"/>
                </a:cubicBezTo>
                <a:cubicBezTo>
                  <a:pt x="2562109" y="3995178"/>
                  <a:pt x="2586189" y="3775457"/>
                  <a:pt x="2745709" y="3618942"/>
                </a:cubicBezTo>
                <a:cubicBezTo>
                  <a:pt x="2619294" y="3615933"/>
                  <a:pt x="2553080" y="3694189"/>
                  <a:pt x="2462783" y="3697197"/>
                </a:cubicBezTo>
                <a:cubicBezTo>
                  <a:pt x="2462783" y="3468452"/>
                  <a:pt x="2525992" y="3239701"/>
                  <a:pt x="2408607" y="2986873"/>
                </a:cubicBezTo>
                <a:cubicBezTo>
                  <a:pt x="2378506" y="3101250"/>
                  <a:pt x="2357438" y="3185521"/>
                  <a:pt x="2333359" y="3266790"/>
                </a:cubicBezTo>
                <a:cubicBezTo>
                  <a:pt x="2321317" y="3305920"/>
                  <a:pt x="2321317" y="3366117"/>
                  <a:pt x="2270154" y="3369125"/>
                </a:cubicBezTo>
                <a:cubicBezTo>
                  <a:pt x="2225002" y="3372132"/>
                  <a:pt x="2228016" y="3311937"/>
                  <a:pt x="2212965" y="3275819"/>
                </a:cubicBezTo>
                <a:cubicBezTo>
                  <a:pt x="2104608" y="3004930"/>
                  <a:pt x="1984214" y="2737055"/>
                  <a:pt x="1936055" y="2421021"/>
                </a:cubicBezTo>
                <a:close/>
                <a:moveTo>
                  <a:pt x="103053" y="2360828"/>
                </a:moveTo>
                <a:cubicBezTo>
                  <a:pt x="142183" y="2360828"/>
                  <a:pt x="148205" y="2402966"/>
                  <a:pt x="157234" y="2430054"/>
                </a:cubicBezTo>
                <a:cubicBezTo>
                  <a:pt x="205388" y="2568509"/>
                  <a:pt x="226459" y="2709974"/>
                  <a:pt x="241506" y="2851436"/>
                </a:cubicBezTo>
                <a:cubicBezTo>
                  <a:pt x="235489" y="2893574"/>
                  <a:pt x="268599" y="2953771"/>
                  <a:pt x="214418" y="2968822"/>
                </a:cubicBezTo>
                <a:cubicBezTo>
                  <a:pt x="166262" y="2980864"/>
                  <a:pt x="148205" y="2920663"/>
                  <a:pt x="127132" y="2884545"/>
                </a:cubicBezTo>
                <a:cubicBezTo>
                  <a:pt x="42856" y="2743080"/>
                  <a:pt x="-59480" y="2607639"/>
                  <a:pt x="42856" y="2430054"/>
                </a:cubicBezTo>
                <a:cubicBezTo>
                  <a:pt x="57907" y="2402966"/>
                  <a:pt x="66935" y="2363836"/>
                  <a:pt x="103053" y="2360828"/>
                </a:cubicBezTo>
                <a:close/>
                <a:moveTo>
                  <a:pt x="3192307" y="1170427"/>
                </a:moveTo>
                <a:cubicBezTo>
                  <a:pt x="3211495" y="1168921"/>
                  <a:pt x="3231812" y="1185475"/>
                  <a:pt x="3254387" y="1223099"/>
                </a:cubicBezTo>
                <a:cubicBezTo>
                  <a:pt x="3380797" y="1433791"/>
                  <a:pt x="3371768" y="1689631"/>
                  <a:pt x="3215257" y="1903331"/>
                </a:cubicBezTo>
                <a:cubicBezTo>
                  <a:pt x="3176127" y="1810025"/>
                  <a:pt x="3143023" y="1725748"/>
                  <a:pt x="3109913" y="1641472"/>
                </a:cubicBezTo>
                <a:cubicBezTo>
                  <a:pt x="3052725" y="1500009"/>
                  <a:pt x="3067775" y="1358544"/>
                  <a:pt x="3137001" y="1226111"/>
                </a:cubicBezTo>
                <a:cubicBezTo>
                  <a:pt x="3155060" y="1191498"/>
                  <a:pt x="3173119" y="1171933"/>
                  <a:pt x="3192307" y="1170427"/>
                </a:cubicBezTo>
                <a:close/>
                <a:moveTo>
                  <a:pt x="903682" y="305091"/>
                </a:moveTo>
                <a:cubicBezTo>
                  <a:pt x="963880" y="509763"/>
                  <a:pt x="1108358" y="696374"/>
                  <a:pt x="933780" y="910075"/>
                </a:cubicBezTo>
                <a:cubicBezTo>
                  <a:pt x="885623" y="970272"/>
                  <a:pt x="858535" y="985323"/>
                  <a:pt x="816391" y="910075"/>
                </a:cubicBezTo>
                <a:cubicBezTo>
                  <a:pt x="695994" y="705404"/>
                  <a:pt x="723088" y="479667"/>
                  <a:pt x="903682" y="305091"/>
                </a:cubicBezTo>
                <a:close/>
                <a:moveTo>
                  <a:pt x="1862291" y="345"/>
                </a:moveTo>
                <a:cubicBezTo>
                  <a:pt x="1875833" y="2603"/>
                  <a:pt x="1883358" y="16145"/>
                  <a:pt x="1877338" y="46244"/>
                </a:cubicBezTo>
                <a:cubicBezTo>
                  <a:pt x="1802095" y="407429"/>
                  <a:pt x="2049659" y="645764"/>
                  <a:pt x="2182092" y="943743"/>
                </a:cubicBezTo>
                <a:cubicBezTo>
                  <a:pt x="2473461" y="1457530"/>
                  <a:pt x="2353399" y="1825074"/>
                  <a:pt x="2422123" y="1879252"/>
                </a:cubicBezTo>
                <a:cubicBezTo>
                  <a:pt x="2545529" y="1683610"/>
                  <a:pt x="2593685" y="1506027"/>
                  <a:pt x="2563588" y="1307378"/>
                </a:cubicBezTo>
                <a:cubicBezTo>
                  <a:pt x="2557568" y="1268246"/>
                  <a:pt x="2548539" y="1229121"/>
                  <a:pt x="2542519" y="1189992"/>
                </a:cubicBezTo>
                <a:cubicBezTo>
                  <a:pt x="2539509" y="1162902"/>
                  <a:pt x="2533489" y="1126786"/>
                  <a:pt x="2560582" y="1114744"/>
                </a:cubicBezTo>
                <a:cubicBezTo>
                  <a:pt x="2602714" y="1096689"/>
                  <a:pt x="2614757" y="1138823"/>
                  <a:pt x="2629807" y="1162902"/>
                </a:cubicBezTo>
                <a:cubicBezTo>
                  <a:pt x="2819429" y="1512047"/>
                  <a:pt x="3054194" y="1843133"/>
                  <a:pt x="3069243" y="2264513"/>
                </a:cubicBezTo>
                <a:cubicBezTo>
                  <a:pt x="3075267" y="2439085"/>
                  <a:pt x="3045164" y="2604628"/>
                  <a:pt x="2978949" y="2785218"/>
                </a:cubicBezTo>
                <a:cubicBezTo>
                  <a:pt x="3066237" y="2728034"/>
                  <a:pt x="3126433" y="2673853"/>
                  <a:pt x="3168573" y="2601619"/>
                </a:cubicBezTo>
                <a:cubicBezTo>
                  <a:pt x="3180608" y="2580546"/>
                  <a:pt x="3177601" y="2541420"/>
                  <a:pt x="3216727" y="2547439"/>
                </a:cubicBezTo>
                <a:cubicBezTo>
                  <a:pt x="3246827" y="2553459"/>
                  <a:pt x="3255856" y="2583561"/>
                  <a:pt x="3264885" y="2610648"/>
                </a:cubicBezTo>
                <a:cubicBezTo>
                  <a:pt x="3349163" y="2836384"/>
                  <a:pt x="3349163" y="3065135"/>
                  <a:pt x="3276929" y="3293885"/>
                </a:cubicBezTo>
                <a:cubicBezTo>
                  <a:pt x="3198670" y="3537687"/>
                  <a:pt x="3054194" y="3754394"/>
                  <a:pt x="2960889" y="3992173"/>
                </a:cubicBezTo>
                <a:lnTo>
                  <a:pt x="2936648" y="4048734"/>
                </a:lnTo>
                <a:lnTo>
                  <a:pt x="2618669" y="4237262"/>
                </a:lnTo>
                <a:cubicBezTo>
                  <a:pt x="2366617" y="4353716"/>
                  <a:pt x="2089504" y="4418111"/>
                  <a:pt x="1798618" y="4418111"/>
                </a:cubicBezTo>
                <a:cubicBezTo>
                  <a:pt x="1507737" y="4418111"/>
                  <a:pt x="1230620" y="4353716"/>
                  <a:pt x="978569" y="4237262"/>
                </a:cubicBezTo>
                <a:lnTo>
                  <a:pt x="800342" y="4131594"/>
                </a:lnTo>
                <a:lnTo>
                  <a:pt x="826896" y="4121597"/>
                </a:lnTo>
                <a:lnTo>
                  <a:pt x="774935" y="4116531"/>
                </a:lnTo>
                <a:lnTo>
                  <a:pt x="630977" y="4031176"/>
                </a:lnTo>
                <a:lnTo>
                  <a:pt x="664362" y="4034313"/>
                </a:lnTo>
                <a:cubicBezTo>
                  <a:pt x="604167" y="3986153"/>
                  <a:pt x="540956" y="3937995"/>
                  <a:pt x="477750" y="3889841"/>
                </a:cubicBezTo>
                <a:cubicBezTo>
                  <a:pt x="462700" y="3877796"/>
                  <a:pt x="441633" y="3865759"/>
                  <a:pt x="450661" y="3841680"/>
                </a:cubicBezTo>
                <a:cubicBezTo>
                  <a:pt x="459691" y="3811584"/>
                  <a:pt x="489787" y="3814593"/>
                  <a:pt x="510860" y="3823621"/>
                </a:cubicBezTo>
                <a:cubicBezTo>
                  <a:pt x="565035" y="3844692"/>
                  <a:pt x="619216" y="3868768"/>
                  <a:pt x="697474" y="3901875"/>
                </a:cubicBezTo>
                <a:cubicBezTo>
                  <a:pt x="595137" y="3757402"/>
                  <a:pt x="513872" y="3627979"/>
                  <a:pt x="459691" y="3483507"/>
                </a:cubicBezTo>
                <a:cubicBezTo>
                  <a:pt x="408525" y="3336025"/>
                  <a:pt x="393474" y="3188542"/>
                  <a:pt x="414545" y="3035041"/>
                </a:cubicBezTo>
                <a:cubicBezTo>
                  <a:pt x="444641" y="2839399"/>
                  <a:pt x="456684" y="2643757"/>
                  <a:pt x="417554" y="2448115"/>
                </a:cubicBezTo>
                <a:cubicBezTo>
                  <a:pt x="408525" y="2411995"/>
                  <a:pt x="396486" y="2369860"/>
                  <a:pt x="447656" y="2336752"/>
                </a:cubicBezTo>
                <a:cubicBezTo>
                  <a:pt x="513872" y="2427045"/>
                  <a:pt x="571055" y="2520351"/>
                  <a:pt x="661353" y="2589576"/>
                </a:cubicBezTo>
                <a:cubicBezTo>
                  <a:pt x="691449" y="2610648"/>
                  <a:pt x="724561" y="2655794"/>
                  <a:pt x="763690" y="2622687"/>
                </a:cubicBezTo>
                <a:cubicBezTo>
                  <a:pt x="802815" y="2589576"/>
                  <a:pt x="754660" y="2556473"/>
                  <a:pt x="739610" y="2529380"/>
                </a:cubicBezTo>
                <a:cubicBezTo>
                  <a:pt x="601157" y="2276553"/>
                  <a:pt x="595137" y="2029745"/>
                  <a:pt x="760677" y="1782937"/>
                </a:cubicBezTo>
                <a:cubicBezTo>
                  <a:pt x="878063" y="1608368"/>
                  <a:pt x="1019530" y="1445831"/>
                  <a:pt x="1061661" y="1229121"/>
                </a:cubicBezTo>
                <a:cubicBezTo>
                  <a:pt x="1064676" y="1208051"/>
                  <a:pt x="1076713" y="1177955"/>
                  <a:pt x="1106813" y="1183975"/>
                </a:cubicBezTo>
                <a:cubicBezTo>
                  <a:pt x="1145944" y="1193004"/>
                  <a:pt x="1142929" y="1232130"/>
                  <a:pt x="1148952" y="1262229"/>
                </a:cubicBezTo>
                <a:cubicBezTo>
                  <a:pt x="1197107" y="1524084"/>
                  <a:pt x="1365660" y="1710698"/>
                  <a:pt x="1546255" y="1912360"/>
                </a:cubicBezTo>
                <a:cubicBezTo>
                  <a:pt x="1630530" y="1605352"/>
                  <a:pt x="1699753" y="1325436"/>
                  <a:pt x="1516156" y="1042511"/>
                </a:cubicBezTo>
                <a:cubicBezTo>
                  <a:pt x="1389742" y="846869"/>
                  <a:pt x="1452945" y="377330"/>
                  <a:pt x="1618491" y="202761"/>
                </a:cubicBezTo>
                <a:cubicBezTo>
                  <a:pt x="1678686" y="139551"/>
                  <a:pt x="1744905" y="82367"/>
                  <a:pt x="1811125" y="22165"/>
                </a:cubicBezTo>
                <a:cubicBezTo>
                  <a:pt x="1829182" y="7116"/>
                  <a:pt x="1848746" y="-1914"/>
                  <a:pt x="1862291" y="345"/>
                </a:cubicBezTo>
                <a:close/>
              </a:path>
            </a:pathLst>
          </a:custGeom>
          <a:solidFill>
            <a:schemeClr val="bg1">
              <a:lumMod val="95000"/>
            </a:schemeClr>
          </a:solidFill>
          <a:ln w="19050">
            <a:noFill/>
          </a:ln>
        </p:spPr>
        <p:txBody>
          <a:bodyPr wrap="square" anchor="ctr">
            <a:noAutofit/>
          </a:bodyPr>
          <a:lstStyle>
            <a:lvl1pPr marL="0" indent="0" algn="ctr">
              <a:lnSpc>
                <a:spcPct val="100000"/>
              </a:lnSpc>
              <a:buNone/>
              <a:defRPr sz="1200">
                <a:solidFill>
                  <a:schemeClr val="tx1">
                    <a:lumMod val="75000"/>
                    <a:lumOff val="25000"/>
                  </a:schemeClr>
                </a:solidFill>
              </a:defRPr>
            </a:lvl1pPr>
          </a:lstStyle>
          <a:p>
            <a:r>
              <a:rPr lang="en-US" altLang="ko-KR" dirty="0"/>
              <a:t>Place Your Picture Here</a:t>
            </a:r>
            <a:endParaRPr lang="ko-KR" altLang="en-US" dirty="0"/>
          </a:p>
        </p:txBody>
      </p:sp>
      <p:sp>
        <p:nvSpPr>
          <p:cNvPr id="6" name="Freeform: Shape 5">
            <a:extLst>
              <a:ext uri="{FF2B5EF4-FFF2-40B4-BE49-F238E27FC236}">
                <a16:creationId xmlns:a16="http://schemas.microsoft.com/office/drawing/2014/main" xmlns="" id="{BBFA120E-8255-4F2E-885E-500E3A325318}"/>
              </a:ext>
            </a:extLst>
          </p:cNvPr>
          <p:cNvSpPr/>
          <p:nvPr/>
        </p:nvSpPr>
        <p:spPr>
          <a:xfrm>
            <a:off x="4172820" y="5164475"/>
            <a:ext cx="768894" cy="498806"/>
          </a:xfrm>
          <a:custGeom>
            <a:avLst/>
            <a:gdLst>
              <a:gd name="connsiteX0" fmla="*/ 136849 w 248770"/>
              <a:gd name="connsiteY0" fmla="*/ 100853 h 161364"/>
              <a:gd name="connsiteX1" fmla="*/ 148951 w 248770"/>
              <a:gd name="connsiteY1" fmla="*/ 82027 h 161364"/>
              <a:gd name="connsiteX2" fmla="*/ 241063 w 248770"/>
              <a:gd name="connsiteY2" fmla="*/ 0 h 161364"/>
              <a:gd name="connsiteX3" fmla="*/ 93146 w 248770"/>
              <a:gd name="connsiteY3" fmla="*/ 38997 h 161364"/>
              <a:gd name="connsiteX4" fmla="*/ 89784 w 248770"/>
              <a:gd name="connsiteY4" fmla="*/ 155986 h 161364"/>
              <a:gd name="connsiteX5" fmla="*/ 91801 w 248770"/>
              <a:gd name="connsiteY5" fmla="*/ 119679 h 161364"/>
              <a:gd name="connsiteX6" fmla="*/ 76337 w 248770"/>
              <a:gd name="connsiteY6" fmla="*/ 51771 h 161364"/>
              <a:gd name="connsiteX7" fmla="*/ 12463 w 248770"/>
              <a:gd name="connsiteY7" fmla="*/ 53788 h 161364"/>
              <a:gd name="connsiteX8" fmla="*/ 5740 w 248770"/>
              <a:gd name="connsiteY8" fmla="*/ 58495 h 161364"/>
              <a:gd name="connsiteX9" fmla="*/ 12463 w 248770"/>
              <a:gd name="connsiteY9" fmla="*/ 61184 h 161364"/>
              <a:gd name="connsiteX10" fmla="*/ 9101 w 248770"/>
              <a:gd name="connsiteY10" fmla="*/ 117662 h 161364"/>
              <a:gd name="connsiteX11" fmla="*/ 27255 w 248770"/>
              <a:gd name="connsiteY11" fmla="*/ 129764 h 161364"/>
              <a:gd name="connsiteX12" fmla="*/ 34651 w 248770"/>
              <a:gd name="connsiteY12" fmla="*/ 110938 h 161364"/>
              <a:gd name="connsiteX13" fmla="*/ 31289 w 248770"/>
              <a:gd name="connsiteY13" fmla="*/ 88751 h 161364"/>
              <a:gd name="connsiteX14" fmla="*/ 13135 w 248770"/>
              <a:gd name="connsiteY14" fmla="*/ 108921 h 161364"/>
              <a:gd name="connsiteX15" fmla="*/ 15152 w 248770"/>
              <a:gd name="connsiteY15" fmla="*/ 80682 h 161364"/>
              <a:gd name="connsiteX16" fmla="*/ 36668 w 248770"/>
              <a:gd name="connsiteY16" fmla="*/ 73287 h 161364"/>
              <a:gd name="connsiteX17" fmla="*/ 50115 w 248770"/>
              <a:gd name="connsiteY17" fmla="*/ 94802 h 161364"/>
              <a:gd name="connsiteX18" fmla="*/ 52132 w 248770"/>
              <a:gd name="connsiteY18" fmla="*/ 134471 h 161364"/>
              <a:gd name="connsiteX19" fmla="*/ 58183 w 248770"/>
              <a:gd name="connsiteY19" fmla="*/ 88751 h 161364"/>
              <a:gd name="connsiteX20" fmla="*/ 36668 w 248770"/>
              <a:gd name="connsiteY20" fmla="*/ 45048 h 161364"/>
              <a:gd name="connsiteX21" fmla="*/ 80371 w 248770"/>
              <a:gd name="connsiteY21" fmla="*/ 121024 h 161364"/>
              <a:gd name="connsiteX22" fmla="*/ 46081 w 248770"/>
              <a:gd name="connsiteY22" fmla="*/ 151952 h 161364"/>
              <a:gd name="connsiteX23" fmla="*/ 99869 w 248770"/>
              <a:gd name="connsiteY23" fmla="*/ 158003 h 161364"/>
              <a:gd name="connsiteX24" fmla="*/ 230978 w 248770"/>
              <a:gd name="connsiteY24" fmla="*/ 61184 h 161364"/>
              <a:gd name="connsiteX25" fmla="*/ 249804 w 248770"/>
              <a:gd name="connsiteY25" fmla="*/ 36307 h 161364"/>
              <a:gd name="connsiteX26" fmla="*/ 157691 w 248770"/>
              <a:gd name="connsiteY26" fmla="*/ 95474 h 161364"/>
              <a:gd name="connsiteX27" fmla="*/ 136849 w 248770"/>
              <a:gd name="connsiteY27" fmla="*/ 100853 h 161364"/>
              <a:gd name="connsiteX28" fmla="*/ 127435 w 248770"/>
              <a:gd name="connsiteY28" fmla="*/ 59167 h 161364"/>
              <a:gd name="connsiteX29" fmla="*/ 163743 w 248770"/>
              <a:gd name="connsiteY29" fmla="*/ 34290 h 161364"/>
              <a:gd name="connsiteX30" fmla="*/ 177862 w 248770"/>
              <a:gd name="connsiteY30" fmla="*/ 43031 h 161364"/>
              <a:gd name="connsiteX31" fmla="*/ 137521 w 248770"/>
              <a:gd name="connsiteY31" fmla="*/ 63874 h 161364"/>
              <a:gd name="connsiteX32" fmla="*/ 127435 w 248770"/>
              <a:gd name="connsiteY32" fmla="*/ 59167 h 1613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248770" h="161364">
                <a:moveTo>
                  <a:pt x="136849" y="100853"/>
                </a:moveTo>
                <a:cubicBezTo>
                  <a:pt x="130125" y="90768"/>
                  <a:pt x="143572" y="87406"/>
                  <a:pt x="148951" y="82027"/>
                </a:cubicBezTo>
                <a:cubicBezTo>
                  <a:pt x="176517" y="51771"/>
                  <a:pt x="230978" y="51099"/>
                  <a:pt x="241063" y="0"/>
                </a:cubicBezTo>
                <a:cubicBezTo>
                  <a:pt x="191982" y="16137"/>
                  <a:pt x="142899" y="30256"/>
                  <a:pt x="93146" y="38997"/>
                </a:cubicBezTo>
                <a:cubicBezTo>
                  <a:pt x="120040" y="85389"/>
                  <a:pt x="119367" y="125058"/>
                  <a:pt x="89784" y="155986"/>
                </a:cubicBezTo>
                <a:cubicBezTo>
                  <a:pt x="85749" y="142539"/>
                  <a:pt x="89784" y="131109"/>
                  <a:pt x="91801" y="119679"/>
                </a:cubicBezTo>
                <a:cubicBezTo>
                  <a:pt x="95163" y="95474"/>
                  <a:pt x="95163" y="71270"/>
                  <a:pt x="76337" y="51771"/>
                </a:cubicBezTo>
                <a:cubicBezTo>
                  <a:pt x="52804" y="27567"/>
                  <a:pt x="36668" y="28239"/>
                  <a:pt x="12463" y="53788"/>
                </a:cubicBezTo>
                <a:cubicBezTo>
                  <a:pt x="10446" y="55806"/>
                  <a:pt x="8429" y="57150"/>
                  <a:pt x="5740" y="58495"/>
                </a:cubicBezTo>
                <a:cubicBezTo>
                  <a:pt x="7757" y="59167"/>
                  <a:pt x="9774" y="59840"/>
                  <a:pt x="12463" y="61184"/>
                </a:cubicBezTo>
                <a:cubicBezTo>
                  <a:pt x="3050" y="79338"/>
                  <a:pt x="-8380" y="97491"/>
                  <a:pt x="9101" y="117662"/>
                </a:cubicBezTo>
                <a:cubicBezTo>
                  <a:pt x="13808" y="123041"/>
                  <a:pt x="16497" y="133798"/>
                  <a:pt x="27255" y="129764"/>
                </a:cubicBezTo>
                <a:cubicBezTo>
                  <a:pt x="35323" y="127075"/>
                  <a:pt x="34651" y="118334"/>
                  <a:pt x="34651" y="110938"/>
                </a:cubicBezTo>
                <a:cubicBezTo>
                  <a:pt x="34651" y="103543"/>
                  <a:pt x="36668" y="95474"/>
                  <a:pt x="31289" y="88751"/>
                </a:cubicBezTo>
                <a:cubicBezTo>
                  <a:pt x="19187" y="91440"/>
                  <a:pt x="23221" y="104887"/>
                  <a:pt x="13135" y="108921"/>
                </a:cubicBezTo>
                <a:cubicBezTo>
                  <a:pt x="3723" y="98836"/>
                  <a:pt x="8429" y="89423"/>
                  <a:pt x="15152" y="80682"/>
                </a:cubicBezTo>
                <a:cubicBezTo>
                  <a:pt x="20532" y="73959"/>
                  <a:pt x="27927" y="70597"/>
                  <a:pt x="36668" y="73287"/>
                </a:cubicBezTo>
                <a:cubicBezTo>
                  <a:pt x="46753" y="76648"/>
                  <a:pt x="49443" y="85389"/>
                  <a:pt x="50115" y="94802"/>
                </a:cubicBezTo>
                <a:cubicBezTo>
                  <a:pt x="51460" y="106904"/>
                  <a:pt x="51460" y="119007"/>
                  <a:pt x="52132" y="134471"/>
                </a:cubicBezTo>
                <a:cubicBezTo>
                  <a:pt x="68268" y="118334"/>
                  <a:pt x="64235" y="103543"/>
                  <a:pt x="58183" y="88751"/>
                </a:cubicBezTo>
                <a:cubicBezTo>
                  <a:pt x="52804" y="75304"/>
                  <a:pt x="45408" y="62529"/>
                  <a:pt x="36668" y="45048"/>
                </a:cubicBezTo>
                <a:cubicBezTo>
                  <a:pt x="68268" y="65218"/>
                  <a:pt x="85749" y="96819"/>
                  <a:pt x="80371" y="121024"/>
                </a:cubicBezTo>
                <a:cubicBezTo>
                  <a:pt x="76337" y="139177"/>
                  <a:pt x="66251" y="151952"/>
                  <a:pt x="46081" y="151952"/>
                </a:cubicBezTo>
                <a:cubicBezTo>
                  <a:pt x="62217" y="171450"/>
                  <a:pt x="80371" y="171450"/>
                  <a:pt x="99869" y="158003"/>
                </a:cubicBezTo>
                <a:cubicBezTo>
                  <a:pt x="144244" y="127075"/>
                  <a:pt x="189964" y="96819"/>
                  <a:pt x="230978" y="61184"/>
                </a:cubicBezTo>
                <a:cubicBezTo>
                  <a:pt x="237701" y="55133"/>
                  <a:pt x="245770" y="50426"/>
                  <a:pt x="249804" y="36307"/>
                </a:cubicBezTo>
                <a:cubicBezTo>
                  <a:pt x="216186" y="57823"/>
                  <a:pt x="186602" y="76648"/>
                  <a:pt x="157691" y="95474"/>
                </a:cubicBezTo>
                <a:cubicBezTo>
                  <a:pt x="150968" y="99509"/>
                  <a:pt x="142227" y="108921"/>
                  <a:pt x="136849" y="100853"/>
                </a:cubicBezTo>
                <a:close/>
                <a:moveTo>
                  <a:pt x="127435" y="59167"/>
                </a:moveTo>
                <a:cubicBezTo>
                  <a:pt x="132814" y="41686"/>
                  <a:pt x="152313" y="43031"/>
                  <a:pt x="163743" y="34290"/>
                </a:cubicBezTo>
                <a:cubicBezTo>
                  <a:pt x="170466" y="36307"/>
                  <a:pt x="181224" y="37652"/>
                  <a:pt x="177862" y="43031"/>
                </a:cubicBezTo>
                <a:cubicBezTo>
                  <a:pt x="169794" y="57823"/>
                  <a:pt x="152313" y="59840"/>
                  <a:pt x="137521" y="63874"/>
                </a:cubicBezTo>
                <a:cubicBezTo>
                  <a:pt x="132814" y="65218"/>
                  <a:pt x="126091" y="63874"/>
                  <a:pt x="127435" y="59167"/>
                </a:cubicBezTo>
                <a:close/>
              </a:path>
            </a:pathLst>
          </a:custGeom>
          <a:noFill/>
          <a:ln w="6718" cap="flat">
            <a:no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a16="http://schemas.microsoft.com/office/drawing/2014/main" xmlns="" id="{5AEC9FEF-71B6-48B2-95AF-27F54C33613F}"/>
              </a:ext>
            </a:extLst>
          </p:cNvPr>
          <p:cNvSpPr/>
          <p:nvPr/>
        </p:nvSpPr>
        <p:spPr>
          <a:xfrm>
            <a:off x="4086785" y="5110440"/>
            <a:ext cx="768894" cy="498806"/>
          </a:xfrm>
          <a:custGeom>
            <a:avLst/>
            <a:gdLst>
              <a:gd name="connsiteX0" fmla="*/ 11387 w 248770"/>
              <a:gd name="connsiteY0" fmla="*/ 95474 h 161364"/>
              <a:gd name="connsiteX1" fmla="*/ 24834 w 248770"/>
              <a:gd name="connsiteY1" fmla="*/ 75304 h 161364"/>
              <a:gd name="connsiteX2" fmla="*/ 21472 w 248770"/>
              <a:gd name="connsiteY2" fmla="*/ 72614 h 161364"/>
              <a:gd name="connsiteX3" fmla="*/ 27523 w 248770"/>
              <a:gd name="connsiteY3" fmla="*/ 55133 h 161364"/>
              <a:gd name="connsiteX4" fmla="*/ 45677 w 248770"/>
              <a:gd name="connsiteY4" fmla="*/ 39669 h 161364"/>
              <a:gd name="connsiteX5" fmla="*/ 46349 w 248770"/>
              <a:gd name="connsiteY5" fmla="*/ 38324 h 161364"/>
              <a:gd name="connsiteX6" fmla="*/ 46349 w 248770"/>
              <a:gd name="connsiteY6" fmla="*/ 38324 h 161364"/>
              <a:gd name="connsiteX7" fmla="*/ 47022 w 248770"/>
              <a:gd name="connsiteY7" fmla="*/ 38324 h 161364"/>
              <a:gd name="connsiteX8" fmla="*/ 77278 w 248770"/>
              <a:gd name="connsiteY8" fmla="*/ 30256 h 161364"/>
              <a:gd name="connsiteX9" fmla="*/ 116274 w 248770"/>
              <a:gd name="connsiteY9" fmla="*/ 51099 h 161364"/>
              <a:gd name="connsiteX10" fmla="*/ 205025 w 248770"/>
              <a:gd name="connsiteY10" fmla="*/ 19498 h 161364"/>
              <a:gd name="connsiteX11" fmla="*/ 251417 w 248770"/>
              <a:gd name="connsiteY11" fmla="*/ 0 h 161364"/>
              <a:gd name="connsiteX12" fmla="*/ 91397 w 248770"/>
              <a:gd name="connsiteY12" fmla="*/ 23532 h 161364"/>
              <a:gd name="connsiteX13" fmla="*/ 46349 w 248770"/>
              <a:gd name="connsiteY13" fmla="*/ 37652 h 161364"/>
              <a:gd name="connsiteX14" fmla="*/ 11387 w 248770"/>
              <a:gd name="connsiteY14" fmla="*/ 66563 h 161364"/>
              <a:gd name="connsiteX15" fmla="*/ 34919 w 248770"/>
              <a:gd name="connsiteY15" fmla="*/ 164054 h 161364"/>
              <a:gd name="connsiteX16" fmla="*/ 11387 w 248770"/>
              <a:gd name="connsiteY16" fmla="*/ 95474 h 1613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8770" h="161364">
                <a:moveTo>
                  <a:pt x="11387" y="95474"/>
                </a:moveTo>
                <a:cubicBezTo>
                  <a:pt x="13404" y="86061"/>
                  <a:pt x="17438" y="77993"/>
                  <a:pt x="24834" y="75304"/>
                </a:cubicBezTo>
                <a:cubicBezTo>
                  <a:pt x="23489" y="74631"/>
                  <a:pt x="22144" y="73959"/>
                  <a:pt x="21472" y="72614"/>
                </a:cubicBezTo>
                <a:cubicBezTo>
                  <a:pt x="15421" y="65891"/>
                  <a:pt x="24161" y="60512"/>
                  <a:pt x="27523" y="55133"/>
                </a:cubicBezTo>
                <a:cubicBezTo>
                  <a:pt x="32230" y="48409"/>
                  <a:pt x="38953" y="44375"/>
                  <a:pt x="45677" y="39669"/>
                </a:cubicBezTo>
                <a:cubicBezTo>
                  <a:pt x="45677" y="38996"/>
                  <a:pt x="46349" y="38996"/>
                  <a:pt x="46349" y="38324"/>
                </a:cubicBezTo>
                <a:lnTo>
                  <a:pt x="46349" y="38324"/>
                </a:lnTo>
                <a:cubicBezTo>
                  <a:pt x="46349" y="38324"/>
                  <a:pt x="47022" y="38324"/>
                  <a:pt x="47022" y="38324"/>
                </a:cubicBezTo>
                <a:cubicBezTo>
                  <a:pt x="57107" y="35635"/>
                  <a:pt x="66520" y="30928"/>
                  <a:pt x="77278" y="30256"/>
                </a:cubicBezTo>
                <a:cubicBezTo>
                  <a:pt x="94086" y="28911"/>
                  <a:pt x="109550" y="31601"/>
                  <a:pt x="116274" y="51099"/>
                </a:cubicBezTo>
                <a:cubicBezTo>
                  <a:pt x="141823" y="29584"/>
                  <a:pt x="176113" y="30928"/>
                  <a:pt x="205025" y="19498"/>
                </a:cubicBezTo>
                <a:cubicBezTo>
                  <a:pt x="220489" y="13447"/>
                  <a:pt x="238642" y="13447"/>
                  <a:pt x="251417" y="0"/>
                </a:cubicBezTo>
                <a:cubicBezTo>
                  <a:pt x="198301" y="12102"/>
                  <a:pt x="144513" y="16137"/>
                  <a:pt x="91397" y="23532"/>
                </a:cubicBezTo>
                <a:cubicBezTo>
                  <a:pt x="75933" y="25549"/>
                  <a:pt x="59124" y="25549"/>
                  <a:pt x="46349" y="37652"/>
                </a:cubicBezTo>
                <a:cubicBezTo>
                  <a:pt x="28196" y="38996"/>
                  <a:pt x="20128" y="54460"/>
                  <a:pt x="11387" y="66563"/>
                </a:cubicBezTo>
                <a:cubicBezTo>
                  <a:pt x="-11473" y="96146"/>
                  <a:pt x="1974" y="148590"/>
                  <a:pt x="34919" y="164054"/>
                </a:cubicBezTo>
                <a:cubicBezTo>
                  <a:pt x="16766" y="144556"/>
                  <a:pt x="4663" y="123041"/>
                  <a:pt x="11387" y="95474"/>
                </a:cubicBezTo>
                <a:close/>
              </a:path>
            </a:pathLst>
          </a:custGeom>
          <a:noFill/>
          <a:ln w="6718" cap="flat">
            <a:noFill/>
            <a:prstDash val="solid"/>
            <a:miter/>
          </a:ln>
        </p:spPr>
        <p:txBody>
          <a:bodyPr rtlCol="0" anchor="ctr"/>
          <a:lstStyle/>
          <a:p>
            <a:endParaRPr lang="en-US">
              <a:solidFill>
                <a:prstClr val="black"/>
              </a:solidFill>
            </a:endParaRPr>
          </a:p>
        </p:txBody>
      </p:sp>
      <p:sp>
        <p:nvSpPr>
          <p:cNvPr id="8" name="Freeform: Shape 7">
            <a:extLst>
              <a:ext uri="{FF2B5EF4-FFF2-40B4-BE49-F238E27FC236}">
                <a16:creationId xmlns:a16="http://schemas.microsoft.com/office/drawing/2014/main" xmlns="" id="{95A94BBB-3E28-47A7-8C06-28F97779A72D}"/>
              </a:ext>
            </a:extLst>
          </p:cNvPr>
          <p:cNvSpPr/>
          <p:nvPr/>
        </p:nvSpPr>
        <p:spPr>
          <a:xfrm>
            <a:off x="5005181" y="5600932"/>
            <a:ext cx="20781" cy="20784"/>
          </a:xfrm>
          <a:custGeom>
            <a:avLst/>
            <a:gdLst>
              <a:gd name="connsiteX0" fmla="*/ 2017 w 0"/>
              <a:gd name="connsiteY0" fmla="*/ 0 h 0"/>
              <a:gd name="connsiteX1" fmla="*/ 0 w 0"/>
              <a:gd name="connsiteY1" fmla="*/ 2690 h 0"/>
              <a:gd name="connsiteX2" fmla="*/ 2017 w 0"/>
              <a:gd name="connsiteY2" fmla="*/ 0 h 0"/>
            </a:gdLst>
            <a:ahLst/>
            <a:cxnLst>
              <a:cxn ang="0">
                <a:pos x="connsiteX0" y="connsiteY0"/>
              </a:cxn>
              <a:cxn ang="0">
                <a:pos x="connsiteX1" y="connsiteY1"/>
              </a:cxn>
              <a:cxn ang="0">
                <a:pos x="connsiteX2" y="connsiteY2"/>
              </a:cxn>
            </a:cxnLst>
            <a:rect l="l" t="t" r="r" b="b"/>
            <a:pathLst>
              <a:path>
                <a:moveTo>
                  <a:pt x="2017" y="0"/>
                </a:moveTo>
                <a:cubicBezTo>
                  <a:pt x="1344" y="673"/>
                  <a:pt x="672" y="2017"/>
                  <a:pt x="0" y="2690"/>
                </a:cubicBezTo>
                <a:cubicBezTo>
                  <a:pt x="672" y="1345"/>
                  <a:pt x="1344" y="673"/>
                  <a:pt x="2017" y="0"/>
                </a:cubicBezTo>
                <a:close/>
              </a:path>
            </a:pathLst>
          </a:custGeom>
          <a:solidFill>
            <a:srgbClr val="313131"/>
          </a:solidFill>
          <a:ln w="6718" cap="flat">
            <a:noFill/>
            <a:prstDash val="solid"/>
            <a:miter/>
          </a:ln>
        </p:spPr>
        <p:txBody>
          <a:bodyPr rtlCol="0" anchor="ctr"/>
          <a:lstStyle/>
          <a:p>
            <a:endParaRPr lang="en-US">
              <a:solidFill>
                <a:prstClr val="black"/>
              </a:solidFill>
            </a:endParaRPr>
          </a:p>
        </p:txBody>
      </p:sp>
      <p:sp>
        <p:nvSpPr>
          <p:cNvPr id="9" name="Freeform: Shape 8">
            <a:extLst>
              <a:ext uri="{FF2B5EF4-FFF2-40B4-BE49-F238E27FC236}">
                <a16:creationId xmlns:a16="http://schemas.microsoft.com/office/drawing/2014/main" xmlns="" id="{8DBE02DC-4E03-4B0B-A547-E112300A4AD8}"/>
              </a:ext>
            </a:extLst>
          </p:cNvPr>
          <p:cNvSpPr/>
          <p:nvPr/>
        </p:nvSpPr>
        <p:spPr>
          <a:xfrm>
            <a:off x="6018473" y="5168633"/>
            <a:ext cx="20781" cy="20784"/>
          </a:xfrm>
          <a:custGeom>
            <a:avLst/>
            <a:gdLst>
              <a:gd name="connsiteX0" fmla="*/ 264 w 0"/>
              <a:gd name="connsiteY0" fmla="*/ 1345 h 0"/>
              <a:gd name="connsiteX1" fmla="*/ 1609 w 0"/>
              <a:gd name="connsiteY1" fmla="*/ 4034 h 0"/>
              <a:gd name="connsiteX2" fmla="*/ 1609 w 0"/>
              <a:gd name="connsiteY2" fmla="*/ 0 h 0"/>
              <a:gd name="connsiteX3" fmla="*/ 264 w 0"/>
              <a:gd name="connsiteY3" fmla="*/ 1345 h 0"/>
            </a:gdLst>
            <a:ahLst/>
            <a:cxnLst>
              <a:cxn ang="0">
                <a:pos x="connsiteX0" y="connsiteY0"/>
              </a:cxn>
              <a:cxn ang="0">
                <a:pos x="connsiteX1" y="connsiteY1"/>
              </a:cxn>
              <a:cxn ang="0">
                <a:pos x="connsiteX2" y="connsiteY2"/>
              </a:cxn>
              <a:cxn ang="0">
                <a:pos x="connsiteX3" y="connsiteY3"/>
              </a:cxn>
            </a:cxnLst>
            <a:rect l="l" t="t" r="r" b="b"/>
            <a:pathLst>
              <a:path>
                <a:moveTo>
                  <a:pt x="264" y="1345"/>
                </a:moveTo>
                <a:cubicBezTo>
                  <a:pt x="-409" y="2017"/>
                  <a:pt x="264" y="3362"/>
                  <a:pt x="1609" y="4034"/>
                </a:cubicBezTo>
                <a:cubicBezTo>
                  <a:pt x="1609" y="2690"/>
                  <a:pt x="1609" y="1345"/>
                  <a:pt x="1609" y="0"/>
                </a:cubicBezTo>
                <a:cubicBezTo>
                  <a:pt x="1609" y="0"/>
                  <a:pt x="936" y="0"/>
                  <a:pt x="264" y="1345"/>
                </a:cubicBezTo>
                <a:close/>
              </a:path>
            </a:pathLst>
          </a:custGeom>
          <a:solidFill>
            <a:srgbClr val="F4F4F4"/>
          </a:solidFill>
          <a:ln w="6718" cap="flat">
            <a:noFill/>
            <a:prstDash val="solid"/>
            <a:miter/>
          </a:ln>
        </p:spPr>
        <p:txBody>
          <a:bodyPr rtlCol="0" anchor="ctr"/>
          <a:lstStyle/>
          <a:p>
            <a:endParaRPr lang="en-US">
              <a:solidFill>
                <a:prstClr val="black"/>
              </a:solidFill>
            </a:endParaRPr>
          </a:p>
        </p:txBody>
      </p:sp>
      <p:sp>
        <p:nvSpPr>
          <p:cNvPr id="10" name="Freeform: Shape 9">
            <a:extLst>
              <a:ext uri="{FF2B5EF4-FFF2-40B4-BE49-F238E27FC236}">
                <a16:creationId xmlns:a16="http://schemas.microsoft.com/office/drawing/2014/main" xmlns="" id="{1AD502C0-545C-454E-91FB-F80A1B215D2B}"/>
              </a:ext>
            </a:extLst>
          </p:cNvPr>
          <p:cNvSpPr/>
          <p:nvPr/>
        </p:nvSpPr>
        <p:spPr>
          <a:xfrm>
            <a:off x="6671806" y="5399849"/>
            <a:ext cx="20781" cy="20784"/>
          </a:xfrm>
          <a:custGeom>
            <a:avLst/>
            <a:gdLst>
              <a:gd name="connsiteX0" fmla="*/ 0 w 0"/>
              <a:gd name="connsiteY0" fmla="*/ 504 h 0"/>
              <a:gd name="connsiteX1" fmla="*/ 0 w 0"/>
              <a:gd name="connsiteY1" fmla="*/ 504 h 0"/>
              <a:gd name="connsiteX2" fmla="*/ 0 w 0"/>
              <a:gd name="connsiteY2" fmla="*/ 504 h 0"/>
              <a:gd name="connsiteX3" fmla="*/ 0 w 0"/>
              <a:gd name="connsiteY3" fmla="*/ 504 h 0"/>
            </a:gdLst>
            <a:ahLst/>
            <a:cxnLst>
              <a:cxn ang="0">
                <a:pos x="connsiteX0" y="connsiteY0"/>
              </a:cxn>
              <a:cxn ang="0">
                <a:pos x="connsiteX1" y="connsiteY1"/>
              </a:cxn>
              <a:cxn ang="0">
                <a:pos x="connsiteX2" y="connsiteY2"/>
              </a:cxn>
              <a:cxn ang="0">
                <a:pos x="connsiteX3" y="connsiteY3"/>
              </a:cxn>
            </a:cxnLst>
            <a:rect l="l" t="t" r="r" b="b"/>
            <a:pathLst>
              <a:path>
                <a:moveTo>
                  <a:pt x="0" y="504"/>
                </a:moveTo>
                <a:cubicBezTo>
                  <a:pt x="0" y="504"/>
                  <a:pt x="0" y="-168"/>
                  <a:pt x="0" y="504"/>
                </a:cubicBezTo>
                <a:cubicBezTo>
                  <a:pt x="0" y="-168"/>
                  <a:pt x="0" y="-168"/>
                  <a:pt x="0" y="504"/>
                </a:cubicBezTo>
                <a:lnTo>
                  <a:pt x="0" y="504"/>
                </a:lnTo>
                <a:close/>
              </a:path>
            </a:pathLst>
          </a:custGeom>
          <a:solidFill>
            <a:srgbClr val="D9D9D9"/>
          </a:solidFill>
          <a:ln w="6718" cap="flat">
            <a:noFill/>
            <a:prstDash val="solid"/>
            <a:miter/>
          </a:ln>
        </p:spPr>
        <p:txBody>
          <a:bodyPr rtlCol="0" anchor="ctr"/>
          <a:lstStyle/>
          <a:p>
            <a:endParaRPr lang="en-US">
              <a:solidFill>
                <a:prstClr val="black"/>
              </a:solidFill>
            </a:endParaRPr>
          </a:p>
        </p:txBody>
      </p:sp>
      <p:sp>
        <p:nvSpPr>
          <p:cNvPr id="11" name="Freeform: Shape 10">
            <a:extLst>
              <a:ext uri="{FF2B5EF4-FFF2-40B4-BE49-F238E27FC236}">
                <a16:creationId xmlns:a16="http://schemas.microsoft.com/office/drawing/2014/main" xmlns="" id="{6F19DDC2-014E-49F0-8DC4-E17B5FD32896}"/>
              </a:ext>
            </a:extLst>
          </p:cNvPr>
          <p:cNvSpPr/>
          <p:nvPr/>
        </p:nvSpPr>
        <p:spPr>
          <a:xfrm>
            <a:off x="6621921" y="5218511"/>
            <a:ext cx="20781" cy="20784"/>
          </a:xfrm>
          <a:custGeom>
            <a:avLst/>
            <a:gdLst>
              <a:gd name="connsiteX0" fmla="*/ 10085 w 6723"/>
              <a:gd name="connsiteY0" fmla="*/ 0 h 0"/>
              <a:gd name="connsiteX1" fmla="*/ 10085 w 6723"/>
              <a:gd name="connsiteY1" fmla="*/ 0 h 0"/>
              <a:gd name="connsiteX2" fmla="*/ 0 w 6723"/>
              <a:gd name="connsiteY2" fmla="*/ 0 h 0"/>
              <a:gd name="connsiteX3" fmla="*/ 10085 w 6723"/>
              <a:gd name="connsiteY3" fmla="*/ 0 h 0"/>
            </a:gdLst>
            <a:ahLst/>
            <a:cxnLst>
              <a:cxn ang="0">
                <a:pos x="connsiteX0" y="connsiteY0"/>
              </a:cxn>
              <a:cxn ang="0">
                <a:pos x="connsiteX1" y="connsiteY1"/>
              </a:cxn>
              <a:cxn ang="0">
                <a:pos x="connsiteX2" y="connsiteY2"/>
              </a:cxn>
              <a:cxn ang="0">
                <a:pos x="connsiteX3" y="connsiteY3"/>
              </a:cxn>
            </a:cxnLst>
            <a:rect l="l" t="t" r="r" b="b"/>
            <a:pathLst>
              <a:path w="6723">
                <a:moveTo>
                  <a:pt x="10085" y="0"/>
                </a:moveTo>
                <a:lnTo>
                  <a:pt x="10085" y="0"/>
                </a:lnTo>
                <a:cubicBezTo>
                  <a:pt x="6724" y="0"/>
                  <a:pt x="3362" y="0"/>
                  <a:pt x="0" y="0"/>
                </a:cubicBezTo>
                <a:cubicBezTo>
                  <a:pt x="3362" y="3362"/>
                  <a:pt x="6724" y="3362"/>
                  <a:pt x="10085" y="0"/>
                </a:cubicBezTo>
                <a:close/>
              </a:path>
            </a:pathLst>
          </a:custGeom>
          <a:solidFill>
            <a:srgbClr val="D9D9D9"/>
          </a:solidFill>
          <a:ln w="6718" cap="flat">
            <a:noFill/>
            <a:prstDash val="solid"/>
            <a:miter/>
          </a:ln>
        </p:spPr>
        <p:txBody>
          <a:bodyPr rtlCol="0" anchor="ctr"/>
          <a:lstStyle/>
          <a:p>
            <a:endParaRPr lang="en-US">
              <a:solidFill>
                <a:prstClr val="black"/>
              </a:solidFill>
            </a:endParaRPr>
          </a:p>
        </p:txBody>
      </p:sp>
      <p:sp>
        <p:nvSpPr>
          <p:cNvPr id="12" name="Freeform: Shape 11">
            <a:extLst>
              <a:ext uri="{FF2B5EF4-FFF2-40B4-BE49-F238E27FC236}">
                <a16:creationId xmlns:a16="http://schemas.microsoft.com/office/drawing/2014/main" xmlns="" id="{2B890A9D-2B06-4A81-9D13-71CFBE6B95F7}"/>
              </a:ext>
            </a:extLst>
          </p:cNvPr>
          <p:cNvSpPr/>
          <p:nvPr/>
        </p:nvSpPr>
        <p:spPr>
          <a:xfrm>
            <a:off x="5439487" y="5361918"/>
            <a:ext cx="20781" cy="20784"/>
          </a:xfrm>
          <a:custGeom>
            <a:avLst/>
            <a:gdLst>
              <a:gd name="connsiteX0" fmla="*/ 0 w 6723"/>
              <a:gd name="connsiteY0" fmla="*/ 0 h 6723"/>
              <a:gd name="connsiteX1" fmla="*/ 7396 w 6723"/>
              <a:gd name="connsiteY1" fmla="*/ 7396 h 6723"/>
              <a:gd name="connsiteX2" fmla="*/ 0 w 6723"/>
              <a:gd name="connsiteY2" fmla="*/ 0 h 6723"/>
            </a:gdLst>
            <a:ahLst/>
            <a:cxnLst>
              <a:cxn ang="0">
                <a:pos x="connsiteX0" y="connsiteY0"/>
              </a:cxn>
              <a:cxn ang="0">
                <a:pos x="connsiteX1" y="connsiteY1"/>
              </a:cxn>
              <a:cxn ang="0">
                <a:pos x="connsiteX2" y="connsiteY2"/>
              </a:cxn>
            </a:cxnLst>
            <a:rect l="l" t="t" r="r" b="b"/>
            <a:pathLst>
              <a:path w="6723" h="6723">
                <a:moveTo>
                  <a:pt x="0" y="0"/>
                </a:moveTo>
                <a:cubicBezTo>
                  <a:pt x="2690" y="2690"/>
                  <a:pt x="5379" y="4707"/>
                  <a:pt x="7396" y="7396"/>
                </a:cubicBezTo>
                <a:cubicBezTo>
                  <a:pt x="6724" y="4034"/>
                  <a:pt x="4707" y="1345"/>
                  <a:pt x="0" y="0"/>
                </a:cubicBezTo>
                <a:close/>
              </a:path>
            </a:pathLst>
          </a:custGeom>
          <a:solidFill>
            <a:srgbClr val="E7E7E7"/>
          </a:solidFill>
          <a:ln w="6718" cap="flat">
            <a:noFill/>
            <a:prstDash val="solid"/>
            <a:miter/>
          </a:ln>
        </p:spPr>
        <p:txBody>
          <a:bodyPr rtlCol="0" anchor="ctr"/>
          <a:lstStyle/>
          <a:p>
            <a:endParaRPr lang="en-US">
              <a:solidFill>
                <a:prstClr val="black"/>
              </a:solidFill>
            </a:endParaRPr>
          </a:p>
        </p:txBody>
      </p:sp>
      <p:sp>
        <p:nvSpPr>
          <p:cNvPr id="13" name="Freeform: Shape 12">
            <a:extLst>
              <a:ext uri="{FF2B5EF4-FFF2-40B4-BE49-F238E27FC236}">
                <a16:creationId xmlns:a16="http://schemas.microsoft.com/office/drawing/2014/main" xmlns="" id="{68E4F6E3-5F03-44B1-88AC-B183C4C74F2F}"/>
              </a:ext>
            </a:extLst>
          </p:cNvPr>
          <p:cNvSpPr/>
          <p:nvPr/>
        </p:nvSpPr>
        <p:spPr>
          <a:xfrm>
            <a:off x="6670247" y="5400483"/>
            <a:ext cx="20781" cy="20784"/>
          </a:xfrm>
          <a:custGeom>
            <a:avLst/>
            <a:gdLst>
              <a:gd name="connsiteX0" fmla="*/ 504 w 0"/>
              <a:gd name="connsiteY0" fmla="*/ 299 h 0"/>
              <a:gd name="connsiteX1" fmla="*/ 504 w 0"/>
              <a:gd name="connsiteY1" fmla="*/ 299 h 0"/>
              <a:gd name="connsiteX2" fmla="*/ 504 w 0"/>
              <a:gd name="connsiteY2" fmla="*/ 299 h 0"/>
              <a:gd name="connsiteX3" fmla="*/ 504 w 0"/>
              <a:gd name="connsiteY3" fmla="*/ 299 h 0"/>
            </a:gdLst>
            <a:ahLst/>
            <a:cxnLst>
              <a:cxn ang="0">
                <a:pos x="connsiteX0" y="connsiteY0"/>
              </a:cxn>
              <a:cxn ang="0">
                <a:pos x="connsiteX1" y="connsiteY1"/>
              </a:cxn>
              <a:cxn ang="0">
                <a:pos x="connsiteX2" y="connsiteY2"/>
              </a:cxn>
              <a:cxn ang="0">
                <a:pos x="connsiteX3" y="connsiteY3"/>
              </a:cxn>
            </a:cxnLst>
            <a:rect l="l" t="t" r="r" b="b"/>
            <a:pathLst>
              <a:path>
                <a:moveTo>
                  <a:pt x="504" y="299"/>
                </a:moveTo>
                <a:cubicBezTo>
                  <a:pt x="504" y="299"/>
                  <a:pt x="-168" y="-373"/>
                  <a:pt x="504" y="299"/>
                </a:cubicBezTo>
                <a:cubicBezTo>
                  <a:pt x="-168" y="299"/>
                  <a:pt x="-168" y="299"/>
                  <a:pt x="504" y="299"/>
                </a:cubicBezTo>
                <a:cubicBezTo>
                  <a:pt x="504" y="299"/>
                  <a:pt x="504" y="299"/>
                  <a:pt x="504" y="299"/>
                </a:cubicBezTo>
                <a:close/>
              </a:path>
            </a:pathLst>
          </a:custGeom>
          <a:solidFill>
            <a:srgbClr val="DADADA"/>
          </a:solidFill>
          <a:ln w="6718" cap="flat">
            <a:noFill/>
            <a:prstDash val="solid"/>
            <a:miter/>
          </a:ln>
        </p:spPr>
        <p:txBody>
          <a:bodyPr rtlCol="0" anchor="ctr"/>
          <a:lstStyle/>
          <a:p>
            <a:endParaRPr lang="en-US">
              <a:solidFill>
                <a:prstClr val="black"/>
              </a:solidFill>
            </a:endParaRPr>
          </a:p>
        </p:txBody>
      </p:sp>
      <p:sp>
        <p:nvSpPr>
          <p:cNvPr id="14" name="Freeform: Shape 13">
            <a:extLst>
              <a:ext uri="{FF2B5EF4-FFF2-40B4-BE49-F238E27FC236}">
                <a16:creationId xmlns:a16="http://schemas.microsoft.com/office/drawing/2014/main" xmlns="" id="{7DE819B0-91A9-435A-879C-56C65E0B0359}"/>
              </a:ext>
            </a:extLst>
          </p:cNvPr>
          <p:cNvSpPr/>
          <p:nvPr/>
        </p:nvSpPr>
        <p:spPr>
          <a:xfrm>
            <a:off x="6264499" y="5603005"/>
            <a:ext cx="20781" cy="20784"/>
          </a:xfrm>
          <a:custGeom>
            <a:avLst/>
            <a:gdLst>
              <a:gd name="connsiteX0" fmla="*/ 0 w 6723"/>
              <a:gd name="connsiteY0" fmla="*/ 0 h 0"/>
              <a:gd name="connsiteX1" fmla="*/ 3362 w 6723"/>
              <a:gd name="connsiteY1" fmla="*/ 4707 h 0"/>
              <a:gd name="connsiteX2" fmla="*/ 5379 w 6723"/>
              <a:gd name="connsiteY2" fmla="*/ 4707 h 0"/>
              <a:gd name="connsiteX3" fmla="*/ 7396 w 6723"/>
              <a:gd name="connsiteY3" fmla="*/ 4707 h 0"/>
              <a:gd name="connsiteX4" fmla="*/ 2017 w 6723"/>
              <a:gd name="connsiteY4" fmla="*/ 0 h 0"/>
              <a:gd name="connsiteX5" fmla="*/ 0 w 6723"/>
              <a:gd name="connsiteY5" fmla="*/ 0 h 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723">
                <a:moveTo>
                  <a:pt x="0" y="0"/>
                </a:moveTo>
                <a:cubicBezTo>
                  <a:pt x="1345" y="1345"/>
                  <a:pt x="2690" y="3362"/>
                  <a:pt x="3362" y="4707"/>
                </a:cubicBezTo>
                <a:lnTo>
                  <a:pt x="5379" y="4707"/>
                </a:lnTo>
                <a:lnTo>
                  <a:pt x="7396" y="4707"/>
                </a:lnTo>
                <a:cubicBezTo>
                  <a:pt x="6051" y="2689"/>
                  <a:pt x="4034" y="1345"/>
                  <a:pt x="2017" y="0"/>
                </a:cubicBezTo>
                <a:cubicBezTo>
                  <a:pt x="1345" y="672"/>
                  <a:pt x="672" y="0"/>
                  <a:pt x="0" y="0"/>
                </a:cubicBezTo>
                <a:close/>
              </a:path>
            </a:pathLst>
          </a:custGeom>
          <a:solidFill>
            <a:srgbClr val="898989"/>
          </a:solidFill>
          <a:ln w="6718" cap="flat">
            <a:noFill/>
            <a:prstDash val="solid"/>
            <a:miter/>
          </a:ln>
        </p:spPr>
        <p:txBody>
          <a:bodyPr rtlCol="0" anchor="ctr"/>
          <a:lstStyle/>
          <a:p>
            <a:endParaRPr lang="en-US">
              <a:solidFill>
                <a:prstClr val="black"/>
              </a:solidFill>
            </a:endParaRPr>
          </a:p>
        </p:txBody>
      </p:sp>
    </p:spTree>
    <p:extLst>
      <p:ext uri="{BB962C8B-B14F-4D97-AF65-F5344CB8AC3E}">
        <p14:creationId xmlns:p14="http://schemas.microsoft.com/office/powerpoint/2010/main" xmlns="" val="4087088289"/>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2_Image slide layou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6EDF2B1D-016C-4F06-859C-A6EC3B9689A5}"/>
              </a:ext>
            </a:extLst>
          </p:cNvPr>
          <p:cNvSpPr>
            <a:spLocks noGrp="1"/>
          </p:cNvSpPr>
          <p:nvPr>
            <p:ph type="pic" idx="14" hasCustomPrompt="1"/>
          </p:nvPr>
        </p:nvSpPr>
        <p:spPr>
          <a:xfrm>
            <a:off x="12" y="1651105"/>
            <a:ext cx="3887249" cy="4425932"/>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4" name="Picture Placeholder 2">
            <a:extLst>
              <a:ext uri="{FF2B5EF4-FFF2-40B4-BE49-F238E27FC236}">
                <a16:creationId xmlns:a16="http://schemas.microsoft.com/office/drawing/2014/main" xmlns="" id="{5933F232-DA65-41C7-AC51-33D1AB853F27}"/>
              </a:ext>
            </a:extLst>
          </p:cNvPr>
          <p:cNvSpPr>
            <a:spLocks noGrp="1"/>
          </p:cNvSpPr>
          <p:nvPr>
            <p:ph type="pic" idx="15" hasCustomPrompt="1"/>
          </p:nvPr>
        </p:nvSpPr>
        <p:spPr>
          <a:xfrm>
            <a:off x="8303177" y="1651105"/>
            <a:ext cx="3887249" cy="4425932"/>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 name="Text Placeholder 9">
            <a:extLst>
              <a:ext uri="{FF2B5EF4-FFF2-40B4-BE49-F238E27FC236}">
                <a16:creationId xmlns:a16="http://schemas.microsoft.com/office/drawing/2014/main" xmlns="" id="{01EFC2FE-7CFD-4206-8A9A-D82B4D55D92D}"/>
              </a:ext>
            </a:extLst>
          </p:cNvPr>
          <p:cNvSpPr>
            <a:spLocks noGrp="1"/>
          </p:cNvSpPr>
          <p:nvPr>
            <p:ph type="body" sz="quarter" idx="10" hasCustomPrompt="1"/>
          </p:nvPr>
        </p:nvSpPr>
        <p:spPr>
          <a:xfrm>
            <a:off x="323499" y="281518"/>
            <a:ext cx="11571691" cy="840230"/>
          </a:xfrm>
          <a:prstGeom prst="rect">
            <a:avLst/>
          </a:prstGeom>
          <a:noFill/>
          <a:effectLst/>
        </p:spPr>
        <p:txBody>
          <a:bodyPr wrap="square" rtlCol="0" anchor="ctr">
            <a:spAutoFit/>
          </a:bodyPr>
          <a:lstStyle>
            <a:lvl1pPr marL="0" indent="0" algn="ctr">
              <a:buFontTx/>
              <a:buNone/>
              <a:defRPr lang="en-US" altLang="ko-KR" sz="5400" dirty="0">
                <a:solidFill>
                  <a:schemeClr val="tx1"/>
                </a:solidFill>
                <a:effectLst/>
                <a:latin typeface="+mj-lt"/>
              </a:defRPr>
            </a:lvl1pPr>
          </a:lstStyle>
          <a:p>
            <a:pPr marL="0" lvl="0"/>
            <a:r>
              <a:rPr lang="en-US" altLang="ko-KR" dirty="0"/>
              <a:t>BASIC LAYOUT</a:t>
            </a:r>
          </a:p>
        </p:txBody>
      </p:sp>
      <p:sp>
        <p:nvSpPr>
          <p:cNvPr id="6" name="Rectangle 5">
            <a:extLst>
              <a:ext uri="{FF2B5EF4-FFF2-40B4-BE49-F238E27FC236}">
                <a16:creationId xmlns:a16="http://schemas.microsoft.com/office/drawing/2014/main" xmlns="" id="{25E57668-BEBD-43F9-8230-3996B1888FF2}"/>
              </a:ext>
            </a:extLst>
          </p:cNvPr>
          <p:cNvSpPr/>
          <p:nvPr userDrawn="1"/>
        </p:nvSpPr>
        <p:spPr>
          <a:xfrm flipV="1">
            <a:off x="0" y="678799"/>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 name="Rectangle 6">
            <a:extLst>
              <a:ext uri="{FF2B5EF4-FFF2-40B4-BE49-F238E27FC236}">
                <a16:creationId xmlns:a16="http://schemas.microsoft.com/office/drawing/2014/main" xmlns="" id="{102CB3CD-EDE6-4F6E-9F5D-FDCAB2099581}"/>
              </a:ext>
            </a:extLst>
          </p:cNvPr>
          <p:cNvSpPr/>
          <p:nvPr userDrawn="1"/>
        </p:nvSpPr>
        <p:spPr>
          <a:xfrm flipV="1">
            <a:off x="8838049" y="678799"/>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xmlns="" val="3001666767"/>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1_Image slide layou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290CC5C1-1599-4C84-A843-91E70EABC32A}"/>
              </a:ext>
            </a:extLst>
          </p:cNvPr>
          <p:cNvSpPr>
            <a:spLocks noGrp="1"/>
          </p:cNvSpPr>
          <p:nvPr>
            <p:ph type="pic" idx="13" hasCustomPrompt="1"/>
          </p:nvPr>
        </p:nvSpPr>
        <p:spPr>
          <a:xfrm>
            <a:off x="0" y="3467100"/>
            <a:ext cx="7505812" cy="3390900"/>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Place Your Picture Here And Send To Back</a:t>
            </a:r>
            <a:endParaRPr lang="ko-KR" altLang="en-US" dirty="0"/>
          </a:p>
        </p:txBody>
      </p:sp>
      <p:sp>
        <p:nvSpPr>
          <p:cNvPr id="4" name="Picture Placeholder 2">
            <a:extLst>
              <a:ext uri="{FF2B5EF4-FFF2-40B4-BE49-F238E27FC236}">
                <a16:creationId xmlns:a16="http://schemas.microsoft.com/office/drawing/2014/main" xmlns="" id="{5D14429C-3C10-43BD-9636-A5015380F962}"/>
              </a:ext>
            </a:extLst>
          </p:cNvPr>
          <p:cNvSpPr>
            <a:spLocks noGrp="1"/>
          </p:cNvSpPr>
          <p:nvPr>
            <p:ph type="pic" idx="14" hasCustomPrompt="1"/>
          </p:nvPr>
        </p:nvSpPr>
        <p:spPr>
          <a:xfrm>
            <a:off x="0" y="0"/>
            <a:ext cx="7505812" cy="3390900"/>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Place Your Picture Here And Send To Back</a:t>
            </a:r>
            <a:endParaRPr lang="ko-KR" altLang="en-US" dirty="0"/>
          </a:p>
        </p:txBody>
      </p:sp>
    </p:spTree>
    <p:extLst>
      <p:ext uri="{BB962C8B-B14F-4D97-AF65-F5344CB8AC3E}">
        <p14:creationId xmlns:p14="http://schemas.microsoft.com/office/powerpoint/2010/main" xmlns="" val="2783334414"/>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userDrawn="1">
  <p:cSld name="7_Image slide layout">
    <p:spTree>
      <p:nvGrpSpPr>
        <p:cNvPr id="1" name=""/>
        <p:cNvGrpSpPr/>
        <p:nvPr/>
      </p:nvGrpSpPr>
      <p:grpSpPr>
        <a:xfrm>
          <a:off x="0" y="0"/>
          <a:ext cx="0" cy="0"/>
          <a:chOff x="0" y="0"/>
          <a:chExt cx="0" cy="0"/>
        </a:xfrm>
      </p:grpSpPr>
      <p:sp>
        <p:nvSpPr>
          <p:cNvPr id="6" name="그림 개체 틀 2">
            <a:extLst>
              <a:ext uri="{FF2B5EF4-FFF2-40B4-BE49-F238E27FC236}">
                <a16:creationId xmlns:a16="http://schemas.microsoft.com/office/drawing/2014/main" xmlns="" id="{F9074EBC-1F15-45F9-A91E-E5C4D64C8180}"/>
              </a:ext>
            </a:extLst>
          </p:cNvPr>
          <p:cNvSpPr>
            <a:spLocks noGrp="1"/>
          </p:cNvSpPr>
          <p:nvPr>
            <p:ph type="pic" sz="quarter" idx="17" hasCustomPrompt="1"/>
          </p:nvPr>
        </p:nvSpPr>
        <p:spPr>
          <a:xfrm>
            <a:off x="3266965" y="2672859"/>
            <a:ext cx="8923448" cy="2924636"/>
          </a:xfrm>
          <a:prstGeom prst="rect">
            <a:avLst/>
          </a:prstGeom>
          <a:solidFill>
            <a:schemeClr val="bg1">
              <a:lumMod val="95000"/>
            </a:schemeClr>
          </a:solidFill>
        </p:spPr>
        <p:txBody>
          <a:bodyPr anchor="ctr"/>
          <a:lstStyle>
            <a:lvl1pPr marL="0" indent="0" algn="ctr">
              <a:buNone/>
              <a:defRPr sz="1600">
                <a:solidFill>
                  <a:schemeClr val="tx1">
                    <a:lumMod val="75000"/>
                    <a:lumOff val="25000"/>
                  </a:schemeClr>
                </a:solidFill>
                <a:latin typeface="+mn-lt"/>
              </a:defRPr>
            </a:lvl1pPr>
          </a:lstStyle>
          <a:p>
            <a:r>
              <a:rPr lang="en-US" altLang="ko-KR" dirty="0"/>
              <a:t>Place Your Picture Here</a:t>
            </a:r>
            <a:endParaRPr lang="ko-KR" altLang="en-US" dirty="0"/>
          </a:p>
        </p:txBody>
      </p:sp>
      <p:sp>
        <p:nvSpPr>
          <p:cNvPr id="5" name="Frame 4">
            <a:extLst>
              <a:ext uri="{FF2B5EF4-FFF2-40B4-BE49-F238E27FC236}">
                <a16:creationId xmlns:a16="http://schemas.microsoft.com/office/drawing/2014/main" xmlns="" id="{68FC2D2C-E288-4655-B149-7FDC6019F189}"/>
              </a:ext>
            </a:extLst>
          </p:cNvPr>
          <p:cNvSpPr/>
          <p:nvPr userDrawn="1"/>
        </p:nvSpPr>
        <p:spPr>
          <a:xfrm>
            <a:off x="1064987" y="615462"/>
            <a:ext cx="10060440" cy="5627077"/>
          </a:xfrm>
          <a:prstGeom prst="frame">
            <a:avLst>
              <a:gd name="adj1" fmla="val 125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black"/>
              </a:solidFill>
            </a:endParaRPr>
          </a:p>
        </p:txBody>
      </p:sp>
    </p:spTree>
    <p:extLst>
      <p:ext uri="{BB962C8B-B14F-4D97-AF65-F5344CB8AC3E}">
        <p14:creationId xmlns:p14="http://schemas.microsoft.com/office/powerpoint/2010/main" xmlns="" val="2010980595"/>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userDrawn="1">
  <p:cSld name="24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a16="http://schemas.microsoft.com/office/drawing/2014/main" xmlns="" id="{B3CA5F7E-D45F-4887-AF9C-BB7E27A9C9CE}"/>
              </a:ext>
            </a:extLst>
          </p:cNvPr>
          <p:cNvSpPr/>
          <p:nvPr userDrawn="1"/>
        </p:nvSpPr>
        <p:spPr>
          <a:xfrm>
            <a:off x="673152" y="499253"/>
            <a:ext cx="10860854" cy="505432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2" name="그림 개체 틀 5">
            <a:extLst>
              <a:ext uri="{FF2B5EF4-FFF2-40B4-BE49-F238E27FC236}">
                <a16:creationId xmlns:a16="http://schemas.microsoft.com/office/drawing/2014/main" xmlns="" id="{1C677DB5-A9F3-459B-9D51-37160E085128}"/>
              </a:ext>
            </a:extLst>
          </p:cNvPr>
          <p:cNvSpPr>
            <a:spLocks noGrp="1"/>
          </p:cNvSpPr>
          <p:nvPr>
            <p:ph type="pic" sz="quarter" idx="12" hasCustomPrompt="1"/>
          </p:nvPr>
        </p:nvSpPr>
        <p:spPr>
          <a:xfrm>
            <a:off x="6229179" y="1141827"/>
            <a:ext cx="4823929" cy="5054322"/>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600"/>
            </a:lvl1pPr>
          </a:lstStyle>
          <a:p>
            <a:r>
              <a:rPr lang="en-US" altLang="ko-KR" dirty="0"/>
              <a:t>Your Picture Here</a:t>
            </a:r>
            <a:endParaRPr lang="ko-KR" altLang="en-US" dirty="0"/>
          </a:p>
        </p:txBody>
      </p:sp>
    </p:spTree>
    <p:extLst>
      <p:ext uri="{BB962C8B-B14F-4D97-AF65-F5344CB8AC3E}">
        <p14:creationId xmlns:p14="http://schemas.microsoft.com/office/powerpoint/2010/main" xmlns="" val="4290396051"/>
      </p:ext>
    </p:extLst>
  </p:cSld>
  <p:clrMapOvr>
    <a:masterClrMapping/>
  </p:clrMapOvr>
  <p:extLst mod="1">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userDrawn="1">
  <p:cSld name="3_Image slide layout">
    <p:spTree>
      <p:nvGrpSpPr>
        <p:cNvPr id="1" name=""/>
        <p:cNvGrpSpPr/>
        <p:nvPr/>
      </p:nvGrpSpPr>
      <p:grpSpPr>
        <a:xfrm>
          <a:off x="0" y="0"/>
          <a:ext cx="0" cy="0"/>
          <a:chOff x="0" y="0"/>
          <a:chExt cx="0" cy="0"/>
        </a:xfrm>
      </p:grpSpPr>
      <p:sp>
        <p:nvSpPr>
          <p:cNvPr id="3" name="그림 개체 틀 13">
            <a:extLst>
              <a:ext uri="{FF2B5EF4-FFF2-40B4-BE49-F238E27FC236}">
                <a16:creationId xmlns:a16="http://schemas.microsoft.com/office/drawing/2014/main" xmlns="" id="{765EEA8B-9A67-469F-8BB3-65824733FB4C}"/>
              </a:ext>
            </a:extLst>
          </p:cNvPr>
          <p:cNvSpPr>
            <a:spLocks noGrp="1"/>
          </p:cNvSpPr>
          <p:nvPr>
            <p:ph type="pic" sz="quarter" idx="10" hasCustomPrompt="1"/>
          </p:nvPr>
        </p:nvSpPr>
        <p:spPr>
          <a:xfrm>
            <a:off x="12" y="14068"/>
            <a:ext cx="3421521" cy="6843932"/>
          </a:xfrm>
          <a:custGeom>
            <a:avLst/>
            <a:gdLst>
              <a:gd name="connsiteX0" fmla="*/ 0 w 3421966"/>
              <a:gd name="connsiteY0" fmla="*/ 0 h 6843932"/>
              <a:gd name="connsiteX1" fmla="*/ 3421966 w 3421966"/>
              <a:gd name="connsiteY1" fmla="*/ 3421966 h 6843932"/>
              <a:gd name="connsiteX2" fmla="*/ 0 w 3421966"/>
              <a:gd name="connsiteY2" fmla="*/ 6843932 h 6843932"/>
            </a:gdLst>
            <a:ahLst/>
            <a:cxnLst>
              <a:cxn ang="0">
                <a:pos x="connsiteX0" y="connsiteY0"/>
              </a:cxn>
              <a:cxn ang="0">
                <a:pos x="connsiteX1" y="connsiteY1"/>
              </a:cxn>
              <a:cxn ang="0">
                <a:pos x="connsiteX2" y="connsiteY2"/>
              </a:cxn>
            </a:cxnLst>
            <a:rect l="l" t="t" r="r" b="b"/>
            <a:pathLst>
              <a:path w="3421966" h="6843932">
                <a:moveTo>
                  <a:pt x="0" y="0"/>
                </a:moveTo>
                <a:lnTo>
                  <a:pt x="3421966" y="3421966"/>
                </a:lnTo>
                <a:lnTo>
                  <a:pt x="0" y="6843932"/>
                </a:ln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4" name="그림 개체 틀 14">
            <a:extLst>
              <a:ext uri="{FF2B5EF4-FFF2-40B4-BE49-F238E27FC236}">
                <a16:creationId xmlns:a16="http://schemas.microsoft.com/office/drawing/2014/main" xmlns="" id="{2E38BD16-EA56-4033-8266-D224C725CDDB}"/>
              </a:ext>
            </a:extLst>
          </p:cNvPr>
          <p:cNvSpPr>
            <a:spLocks noGrp="1"/>
          </p:cNvSpPr>
          <p:nvPr>
            <p:ph type="pic" sz="quarter" idx="11" hasCustomPrompt="1"/>
          </p:nvPr>
        </p:nvSpPr>
        <p:spPr>
          <a:xfrm>
            <a:off x="2160281" y="462954"/>
            <a:ext cx="2824772" cy="2825140"/>
          </a:xfrm>
          <a:custGeom>
            <a:avLst/>
            <a:gdLst>
              <a:gd name="connsiteX0" fmla="*/ 1412570 w 2825140"/>
              <a:gd name="connsiteY0" fmla="*/ 0 h 2825140"/>
              <a:gd name="connsiteX1" fmla="*/ 2825140 w 2825140"/>
              <a:gd name="connsiteY1" fmla="*/ 1412570 h 2825140"/>
              <a:gd name="connsiteX2" fmla="*/ 1412570 w 2825140"/>
              <a:gd name="connsiteY2" fmla="*/ 2825140 h 2825140"/>
              <a:gd name="connsiteX3" fmla="*/ 0 w 2825140"/>
              <a:gd name="connsiteY3" fmla="*/ 1412570 h 2825140"/>
            </a:gdLst>
            <a:ahLst/>
            <a:cxnLst>
              <a:cxn ang="0">
                <a:pos x="connsiteX0" y="connsiteY0"/>
              </a:cxn>
              <a:cxn ang="0">
                <a:pos x="connsiteX1" y="connsiteY1"/>
              </a:cxn>
              <a:cxn ang="0">
                <a:pos x="connsiteX2" y="connsiteY2"/>
              </a:cxn>
              <a:cxn ang="0">
                <a:pos x="connsiteX3" y="connsiteY3"/>
              </a:cxn>
            </a:cxnLst>
            <a:rect l="l" t="t" r="r" b="b"/>
            <a:pathLst>
              <a:path w="2825140" h="2825140">
                <a:moveTo>
                  <a:pt x="1412570" y="0"/>
                </a:moveTo>
                <a:lnTo>
                  <a:pt x="2825140" y="1412570"/>
                </a:lnTo>
                <a:lnTo>
                  <a:pt x="1412570" y="2825140"/>
                </a:lnTo>
                <a:lnTo>
                  <a:pt x="0" y="1412570"/>
                </a:ln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5" name="그림 개체 틀 15">
            <a:extLst>
              <a:ext uri="{FF2B5EF4-FFF2-40B4-BE49-F238E27FC236}">
                <a16:creationId xmlns:a16="http://schemas.microsoft.com/office/drawing/2014/main" xmlns="" id="{5A7FC3DE-855D-47F8-8A08-2C9EF72072C1}"/>
              </a:ext>
            </a:extLst>
          </p:cNvPr>
          <p:cNvSpPr>
            <a:spLocks noGrp="1"/>
          </p:cNvSpPr>
          <p:nvPr>
            <p:ph type="pic" sz="quarter" idx="12" hasCustomPrompt="1"/>
          </p:nvPr>
        </p:nvSpPr>
        <p:spPr>
          <a:xfrm>
            <a:off x="3738875" y="2023463"/>
            <a:ext cx="2824772" cy="2825140"/>
          </a:xfrm>
          <a:custGeom>
            <a:avLst/>
            <a:gdLst>
              <a:gd name="connsiteX0" fmla="*/ 1412571 w 2825140"/>
              <a:gd name="connsiteY0" fmla="*/ 0 h 2825140"/>
              <a:gd name="connsiteX1" fmla="*/ 2825140 w 2825140"/>
              <a:gd name="connsiteY1" fmla="*/ 1412570 h 2825140"/>
              <a:gd name="connsiteX2" fmla="*/ 1412571 w 2825140"/>
              <a:gd name="connsiteY2" fmla="*/ 2825140 h 2825140"/>
              <a:gd name="connsiteX3" fmla="*/ 0 w 2825140"/>
              <a:gd name="connsiteY3" fmla="*/ 1412570 h 2825140"/>
            </a:gdLst>
            <a:ahLst/>
            <a:cxnLst>
              <a:cxn ang="0">
                <a:pos x="connsiteX0" y="connsiteY0"/>
              </a:cxn>
              <a:cxn ang="0">
                <a:pos x="connsiteX1" y="connsiteY1"/>
              </a:cxn>
              <a:cxn ang="0">
                <a:pos x="connsiteX2" y="connsiteY2"/>
              </a:cxn>
              <a:cxn ang="0">
                <a:pos x="connsiteX3" y="connsiteY3"/>
              </a:cxn>
            </a:cxnLst>
            <a:rect l="l" t="t" r="r" b="b"/>
            <a:pathLst>
              <a:path w="2825140" h="2825140">
                <a:moveTo>
                  <a:pt x="1412571" y="0"/>
                </a:moveTo>
                <a:lnTo>
                  <a:pt x="2825140" y="1412570"/>
                </a:lnTo>
                <a:lnTo>
                  <a:pt x="1412571" y="2825140"/>
                </a:lnTo>
                <a:lnTo>
                  <a:pt x="0" y="1412570"/>
                </a:ln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6" name="그림 개체 틀 16">
            <a:extLst>
              <a:ext uri="{FF2B5EF4-FFF2-40B4-BE49-F238E27FC236}">
                <a16:creationId xmlns:a16="http://schemas.microsoft.com/office/drawing/2014/main" xmlns="" id="{B648FC59-60B7-4C60-AED6-B26A5CFBDD5A}"/>
              </a:ext>
            </a:extLst>
          </p:cNvPr>
          <p:cNvSpPr>
            <a:spLocks noGrp="1"/>
          </p:cNvSpPr>
          <p:nvPr>
            <p:ph type="pic" sz="quarter" idx="13" hasCustomPrompt="1"/>
          </p:nvPr>
        </p:nvSpPr>
        <p:spPr>
          <a:xfrm>
            <a:off x="2160281" y="3583973"/>
            <a:ext cx="2824772" cy="2825140"/>
          </a:xfrm>
          <a:custGeom>
            <a:avLst/>
            <a:gdLst>
              <a:gd name="connsiteX0" fmla="*/ 1412570 w 2825140"/>
              <a:gd name="connsiteY0" fmla="*/ 0 h 2825140"/>
              <a:gd name="connsiteX1" fmla="*/ 2825140 w 2825140"/>
              <a:gd name="connsiteY1" fmla="*/ 1412570 h 2825140"/>
              <a:gd name="connsiteX2" fmla="*/ 1412570 w 2825140"/>
              <a:gd name="connsiteY2" fmla="*/ 2825140 h 2825140"/>
              <a:gd name="connsiteX3" fmla="*/ 0 w 2825140"/>
              <a:gd name="connsiteY3" fmla="*/ 1412570 h 2825140"/>
            </a:gdLst>
            <a:ahLst/>
            <a:cxnLst>
              <a:cxn ang="0">
                <a:pos x="connsiteX0" y="connsiteY0"/>
              </a:cxn>
              <a:cxn ang="0">
                <a:pos x="connsiteX1" y="connsiteY1"/>
              </a:cxn>
              <a:cxn ang="0">
                <a:pos x="connsiteX2" y="connsiteY2"/>
              </a:cxn>
              <a:cxn ang="0">
                <a:pos x="connsiteX3" y="connsiteY3"/>
              </a:cxn>
            </a:cxnLst>
            <a:rect l="l" t="t" r="r" b="b"/>
            <a:pathLst>
              <a:path w="2825140" h="2825140">
                <a:moveTo>
                  <a:pt x="1412570" y="0"/>
                </a:moveTo>
                <a:lnTo>
                  <a:pt x="2825140" y="1412570"/>
                </a:lnTo>
                <a:lnTo>
                  <a:pt x="1412570" y="2825140"/>
                </a:lnTo>
                <a:lnTo>
                  <a:pt x="0" y="1412570"/>
                </a:ln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7" name="그림 개체 틀 17">
            <a:extLst>
              <a:ext uri="{FF2B5EF4-FFF2-40B4-BE49-F238E27FC236}">
                <a16:creationId xmlns:a16="http://schemas.microsoft.com/office/drawing/2014/main" xmlns="" id="{E2282AC1-84D1-457A-9B24-E20E948A5164}"/>
              </a:ext>
            </a:extLst>
          </p:cNvPr>
          <p:cNvSpPr>
            <a:spLocks noGrp="1"/>
          </p:cNvSpPr>
          <p:nvPr>
            <p:ph type="pic" sz="quarter" idx="14" hasCustomPrompt="1"/>
          </p:nvPr>
        </p:nvSpPr>
        <p:spPr>
          <a:xfrm>
            <a:off x="5302408" y="462953"/>
            <a:ext cx="2824772" cy="2825140"/>
          </a:xfrm>
          <a:custGeom>
            <a:avLst/>
            <a:gdLst>
              <a:gd name="connsiteX0" fmla="*/ 1412570 w 2825140"/>
              <a:gd name="connsiteY0" fmla="*/ 0 h 2825140"/>
              <a:gd name="connsiteX1" fmla="*/ 2825140 w 2825140"/>
              <a:gd name="connsiteY1" fmla="*/ 1412570 h 2825140"/>
              <a:gd name="connsiteX2" fmla="*/ 1412570 w 2825140"/>
              <a:gd name="connsiteY2" fmla="*/ 2825140 h 2825140"/>
              <a:gd name="connsiteX3" fmla="*/ 0 w 2825140"/>
              <a:gd name="connsiteY3" fmla="*/ 1412570 h 2825140"/>
            </a:gdLst>
            <a:ahLst/>
            <a:cxnLst>
              <a:cxn ang="0">
                <a:pos x="connsiteX0" y="connsiteY0"/>
              </a:cxn>
              <a:cxn ang="0">
                <a:pos x="connsiteX1" y="connsiteY1"/>
              </a:cxn>
              <a:cxn ang="0">
                <a:pos x="connsiteX2" y="connsiteY2"/>
              </a:cxn>
              <a:cxn ang="0">
                <a:pos x="connsiteX3" y="connsiteY3"/>
              </a:cxn>
            </a:cxnLst>
            <a:rect l="l" t="t" r="r" b="b"/>
            <a:pathLst>
              <a:path w="2825140" h="2825140">
                <a:moveTo>
                  <a:pt x="1412570" y="0"/>
                </a:moveTo>
                <a:lnTo>
                  <a:pt x="2825140" y="1412570"/>
                </a:lnTo>
                <a:lnTo>
                  <a:pt x="1412570" y="2825140"/>
                </a:lnTo>
                <a:lnTo>
                  <a:pt x="0" y="1412570"/>
                </a:ln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xmlns="" val="729348526"/>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5_Image slide layout">
    <p:spTree>
      <p:nvGrpSpPr>
        <p:cNvPr id="1" name=""/>
        <p:cNvGrpSpPr/>
        <p:nvPr/>
      </p:nvGrpSpPr>
      <p:grpSpPr>
        <a:xfrm>
          <a:off x="0" y="0"/>
          <a:ext cx="0" cy="0"/>
          <a:chOff x="0" y="0"/>
          <a:chExt cx="0" cy="0"/>
        </a:xfrm>
      </p:grpSpPr>
      <p:grpSp>
        <p:nvGrpSpPr>
          <p:cNvPr id="2" name="Group 7">
            <a:extLst>
              <a:ext uri="{FF2B5EF4-FFF2-40B4-BE49-F238E27FC236}">
                <a16:creationId xmlns:a16="http://schemas.microsoft.com/office/drawing/2014/main" xmlns="" id="{8B4B3012-F87D-4B19-8508-FC9FCF94AB10}"/>
              </a:ext>
            </a:extLst>
          </p:cNvPr>
          <p:cNvGrpSpPr/>
          <p:nvPr userDrawn="1"/>
        </p:nvGrpSpPr>
        <p:grpSpPr>
          <a:xfrm>
            <a:off x="2924533" y="1686696"/>
            <a:ext cx="6341371" cy="3484608"/>
            <a:chOff x="-548507" y="477868"/>
            <a:chExt cx="11570449" cy="6357177"/>
          </a:xfrm>
        </p:grpSpPr>
        <p:sp>
          <p:nvSpPr>
            <p:cNvPr id="9" name="Freeform: Shape 8">
              <a:extLst>
                <a:ext uri="{FF2B5EF4-FFF2-40B4-BE49-F238E27FC236}">
                  <a16:creationId xmlns:a16="http://schemas.microsoft.com/office/drawing/2014/main" xmlns="" id="{5DA8B384-9C73-48AE-A686-B8756D1BC324}"/>
                </a:ext>
              </a:extLst>
            </p:cNvPr>
            <p:cNvSpPr/>
            <p:nvPr/>
          </p:nvSpPr>
          <p:spPr>
            <a:xfrm>
              <a:off x="-482765" y="6440599"/>
              <a:ext cx="11438966" cy="394446"/>
            </a:xfrm>
            <a:custGeom>
              <a:avLst/>
              <a:gdLst>
                <a:gd name="connsiteX0" fmla="*/ 1605439 w 1657350"/>
                <a:gd name="connsiteY0" fmla="*/ 54769 h 57150"/>
                <a:gd name="connsiteX1" fmla="*/ 1652111 w 1657350"/>
                <a:gd name="connsiteY1" fmla="*/ 22384 h 57150"/>
                <a:gd name="connsiteX2" fmla="*/ 1652111 w 1657350"/>
                <a:gd name="connsiteY2" fmla="*/ 22384 h 57150"/>
                <a:gd name="connsiteX3" fmla="*/ 1636871 w 1657350"/>
                <a:gd name="connsiteY3" fmla="*/ 7144 h 57150"/>
                <a:gd name="connsiteX4" fmla="*/ 44291 w 1657350"/>
                <a:gd name="connsiteY4" fmla="*/ 12859 h 57150"/>
                <a:gd name="connsiteX5" fmla="*/ 23336 w 1657350"/>
                <a:gd name="connsiteY5" fmla="*/ 12859 h 57150"/>
                <a:gd name="connsiteX6" fmla="*/ 7144 w 1657350"/>
                <a:gd name="connsiteY6" fmla="*/ 26194 h 57150"/>
                <a:gd name="connsiteX7" fmla="*/ 7144 w 1657350"/>
                <a:gd name="connsiteY7" fmla="*/ 26194 h 57150"/>
                <a:gd name="connsiteX8" fmla="*/ 50959 w 1657350"/>
                <a:gd name="connsiteY8" fmla="*/ 53816 h 57150"/>
                <a:gd name="connsiteX9" fmla="*/ 51911 w 1657350"/>
                <a:gd name="connsiteY9" fmla="*/ 54769 h 57150"/>
                <a:gd name="connsiteX10" fmla="*/ 51911 w 1657350"/>
                <a:gd name="connsiteY10" fmla="*/ 54769 h 57150"/>
                <a:gd name="connsiteX11" fmla="*/ 56674 w 1657350"/>
                <a:gd name="connsiteY11" fmla="*/ 54769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57350" h="57150">
                  <a:moveTo>
                    <a:pt x="1605439" y="54769"/>
                  </a:moveTo>
                  <a:cubicBezTo>
                    <a:pt x="1605439" y="54769"/>
                    <a:pt x="1638776" y="50959"/>
                    <a:pt x="1652111" y="22384"/>
                  </a:cubicBezTo>
                  <a:lnTo>
                    <a:pt x="1652111" y="22384"/>
                  </a:lnTo>
                  <a:cubicBezTo>
                    <a:pt x="1652111" y="13811"/>
                    <a:pt x="1645444" y="7144"/>
                    <a:pt x="1636871" y="7144"/>
                  </a:cubicBezTo>
                  <a:lnTo>
                    <a:pt x="44291" y="12859"/>
                  </a:lnTo>
                  <a:lnTo>
                    <a:pt x="23336" y="12859"/>
                  </a:lnTo>
                  <a:cubicBezTo>
                    <a:pt x="14764" y="12859"/>
                    <a:pt x="7144" y="18574"/>
                    <a:pt x="7144" y="26194"/>
                  </a:cubicBezTo>
                  <a:lnTo>
                    <a:pt x="7144" y="26194"/>
                  </a:lnTo>
                  <a:cubicBezTo>
                    <a:pt x="17621" y="45244"/>
                    <a:pt x="40481" y="51911"/>
                    <a:pt x="50959" y="53816"/>
                  </a:cubicBezTo>
                  <a:lnTo>
                    <a:pt x="51911" y="54769"/>
                  </a:lnTo>
                  <a:cubicBezTo>
                    <a:pt x="51911" y="54769"/>
                    <a:pt x="51911" y="54769"/>
                    <a:pt x="51911" y="54769"/>
                  </a:cubicBezTo>
                  <a:lnTo>
                    <a:pt x="56674" y="54769"/>
                  </a:lnTo>
                </a:path>
              </a:pathLst>
            </a:custGeom>
            <a:solidFill>
              <a:srgbClr val="5F6767"/>
            </a:solidFill>
            <a:ln w="9525" cap="flat">
              <a:noFill/>
              <a:prstDash val="solid"/>
              <a:miter/>
            </a:ln>
          </p:spPr>
          <p:txBody>
            <a:bodyPr rtlCol="0" anchor="ctr"/>
            <a:lstStyle/>
            <a:p>
              <a:endParaRPr lang="en-US">
                <a:solidFill>
                  <a:prstClr val="black"/>
                </a:solidFill>
              </a:endParaRPr>
            </a:p>
          </p:txBody>
        </p:sp>
        <p:sp>
          <p:nvSpPr>
            <p:cNvPr id="10" name="Freeform: Shape 9">
              <a:extLst>
                <a:ext uri="{FF2B5EF4-FFF2-40B4-BE49-F238E27FC236}">
                  <a16:creationId xmlns:a16="http://schemas.microsoft.com/office/drawing/2014/main" xmlns="" id="{6B1327A8-1B5E-4678-9568-48D27CA823E7}"/>
                </a:ext>
              </a:extLst>
            </p:cNvPr>
            <p:cNvSpPr/>
            <p:nvPr/>
          </p:nvSpPr>
          <p:spPr>
            <a:xfrm>
              <a:off x="700575" y="477868"/>
              <a:ext cx="9072285" cy="5916709"/>
            </a:xfrm>
            <a:custGeom>
              <a:avLst/>
              <a:gdLst>
                <a:gd name="connsiteX0" fmla="*/ 1311116 w 1314450"/>
                <a:gd name="connsiteY0" fmla="*/ 813911 h 857250"/>
                <a:gd name="connsiteX1" fmla="*/ 1281589 w 1314450"/>
                <a:gd name="connsiteY1" fmla="*/ 852964 h 857250"/>
                <a:gd name="connsiteX2" fmla="*/ 36671 w 1314450"/>
                <a:gd name="connsiteY2" fmla="*/ 852964 h 857250"/>
                <a:gd name="connsiteX3" fmla="*/ 7144 w 1314450"/>
                <a:gd name="connsiteY3" fmla="*/ 813911 h 857250"/>
                <a:gd name="connsiteX4" fmla="*/ 7144 w 1314450"/>
                <a:gd name="connsiteY4" fmla="*/ 46196 h 857250"/>
                <a:gd name="connsiteX5" fmla="*/ 36671 w 1314450"/>
                <a:gd name="connsiteY5" fmla="*/ 7144 h 857250"/>
                <a:gd name="connsiteX6" fmla="*/ 1281589 w 1314450"/>
                <a:gd name="connsiteY6" fmla="*/ 7144 h 857250"/>
                <a:gd name="connsiteX7" fmla="*/ 1311116 w 1314450"/>
                <a:gd name="connsiteY7" fmla="*/ 46196 h 857250"/>
                <a:gd name="connsiteX8" fmla="*/ 1311116 w 1314450"/>
                <a:gd name="connsiteY8" fmla="*/ 813911 h 857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14450" h="857250">
                  <a:moveTo>
                    <a:pt x="1311116" y="813911"/>
                  </a:moveTo>
                  <a:cubicBezTo>
                    <a:pt x="1311116" y="834866"/>
                    <a:pt x="1297781" y="852964"/>
                    <a:pt x="1281589" y="852964"/>
                  </a:cubicBezTo>
                  <a:lnTo>
                    <a:pt x="36671" y="852964"/>
                  </a:lnTo>
                  <a:cubicBezTo>
                    <a:pt x="20479" y="852964"/>
                    <a:pt x="7144" y="835819"/>
                    <a:pt x="7144" y="813911"/>
                  </a:cubicBezTo>
                  <a:lnTo>
                    <a:pt x="7144" y="46196"/>
                  </a:lnTo>
                  <a:cubicBezTo>
                    <a:pt x="7144" y="25241"/>
                    <a:pt x="20479" y="7144"/>
                    <a:pt x="36671" y="7144"/>
                  </a:cubicBezTo>
                  <a:lnTo>
                    <a:pt x="1281589" y="7144"/>
                  </a:lnTo>
                  <a:cubicBezTo>
                    <a:pt x="1297781" y="7144"/>
                    <a:pt x="1311116" y="24289"/>
                    <a:pt x="1311116" y="46196"/>
                  </a:cubicBezTo>
                  <a:lnTo>
                    <a:pt x="1311116" y="813911"/>
                  </a:lnTo>
                  <a:close/>
                </a:path>
              </a:pathLst>
            </a:custGeom>
            <a:solidFill>
              <a:srgbClr val="000000"/>
            </a:solidFill>
            <a:ln w="9525" cap="flat">
              <a:noFill/>
              <a:prstDash val="solid"/>
              <a:miter/>
            </a:ln>
          </p:spPr>
          <p:txBody>
            <a:bodyPr rtlCol="0" anchor="ctr"/>
            <a:lstStyle/>
            <a:p>
              <a:endParaRPr lang="en-US">
                <a:solidFill>
                  <a:prstClr val="black"/>
                </a:solidFill>
              </a:endParaRPr>
            </a:p>
          </p:txBody>
        </p:sp>
        <p:sp>
          <p:nvSpPr>
            <p:cNvPr id="11" name="Freeform: Shape 10">
              <a:extLst>
                <a:ext uri="{FF2B5EF4-FFF2-40B4-BE49-F238E27FC236}">
                  <a16:creationId xmlns:a16="http://schemas.microsoft.com/office/drawing/2014/main" xmlns="" id="{37CAFC64-51C4-45C6-AEF9-65B54F5146F2}"/>
                </a:ext>
              </a:extLst>
            </p:cNvPr>
            <p:cNvSpPr/>
            <p:nvPr/>
          </p:nvSpPr>
          <p:spPr>
            <a:xfrm>
              <a:off x="1088451" y="839448"/>
              <a:ext cx="8283390" cy="5062073"/>
            </a:xfrm>
            <a:custGeom>
              <a:avLst/>
              <a:gdLst>
                <a:gd name="connsiteX0" fmla="*/ 7144 w 1200150"/>
                <a:gd name="connsiteY0" fmla="*/ 7144 h 733425"/>
                <a:gd name="connsiteX1" fmla="*/ 1196816 w 1200150"/>
                <a:gd name="connsiteY1" fmla="*/ 7144 h 733425"/>
                <a:gd name="connsiteX2" fmla="*/ 1196816 w 1200150"/>
                <a:gd name="connsiteY2" fmla="*/ 730091 h 733425"/>
                <a:gd name="connsiteX3" fmla="*/ 7144 w 1200150"/>
                <a:gd name="connsiteY3" fmla="*/ 730091 h 733425"/>
              </a:gdLst>
              <a:ahLst/>
              <a:cxnLst>
                <a:cxn ang="0">
                  <a:pos x="connsiteX0" y="connsiteY0"/>
                </a:cxn>
                <a:cxn ang="0">
                  <a:pos x="connsiteX1" y="connsiteY1"/>
                </a:cxn>
                <a:cxn ang="0">
                  <a:pos x="connsiteX2" y="connsiteY2"/>
                </a:cxn>
                <a:cxn ang="0">
                  <a:pos x="connsiteX3" y="connsiteY3"/>
                </a:cxn>
              </a:cxnLst>
              <a:rect l="l" t="t" r="r" b="b"/>
              <a:pathLst>
                <a:path w="1200150" h="733425">
                  <a:moveTo>
                    <a:pt x="7144" y="7144"/>
                  </a:moveTo>
                  <a:lnTo>
                    <a:pt x="1196816" y="7144"/>
                  </a:lnTo>
                  <a:lnTo>
                    <a:pt x="1196816" y="730091"/>
                  </a:lnTo>
                  <a:lnTo>
                    <a:pt x="7144" y="730091"/>
                  </a:lnTo>
                  <a:close/>
                </a:path>
              </a:pathLst>
            </a:custGeom>
            <a:solidFill>
              <a:srgbClr val="F2F2F2"/>
            </a:solidFill>
            <a:ln w="9525" cap="flat">
              <a:noFill/>
              <a:prstDash val="solid"/>
              <a:miter/>
            </a:ln>
          </p:spPr>
          <p:txBody>
            <a:bodyPr rtlCol="0" anchor="ctr"/>
            <a:lstStyle/>
            <a:p>
              <a:endParaRPr lang="en-US">
                <a:solidFill>
                  <a:prstClr val="black"/>
                </a:solidFill>
              </a:endParaRPr>
            </a:p>
          </p:txBody>
        </p:sp>
        <p:sp>
          <p:nvSpPr>
            <p:cNvPr id="12" name="Freeform: Shape 11">
              <a:extLst>
                <a:ext uri="{FF2B5EF4-FFF2-40B4-BE49-F238E27FC236}">
                  <a16:creationId xmlns:a16="http://schemas.microsoft.com/office/drawing/2014/main" xmlns="" id="{BA649BF4-C417-44E9-98D6-8FC294A5D4C8}"/>
                </a:ext>
              </a:extLst>
            </p:cNvPr>
            <p:cNvSpPr/>
            <p:nvPr/>
          </p:nvSpPr>
          <p:spPr>
            <a:xfrm>
              <a:off x="-548507" y="6164484"/>
              <a:ext cx="11570449" cy="460187"/>
            </a:xfrm>
            <a:custGeom>
              <a:avLst/>
              <a:gdLst>
                <a:gd name="connsiteX0" fmla="*/ 50006 w 1676400"/>
                <a:gd name="connsiteY0" fmla="*/ 7144 h 66675"/>
                <a:gd name="connsiteX1" fmla="*/ 1630204 w 1676400"/>
                <a:gd name="connsiteY1" fmla="*/ 7144 h 66675"/>
                <a:gd name="connsiteX2" fmla="*/ 1672114 w 1676400"/>
                <a:gd name="connsiteY2" fmla="*/ 49054 h 66675"/>
                <a:gd name="connsiteX3" fmla="*/ 1672114 w 1676400"/>
                <a:gd name="connsiteY3" fmla="*/ 57626 h 66675"/>
                <a:gd name="connsiteX4" fmla="*/ 1656874 w 1676400"/>
                <a:gd name="connsiteY4" fmla="*/ 62389 h 66675"/>
                <a:gd name="connsiteX5" fmla="*/ 1654016 w 1676400"/>
                <a:gd name="connsiteY5" fmla="*/ 62389 h 66675"/>
                <a:gd name="connsiteX6" fmla="*/ 29051 w 1676400"/>
                <a:gd name="connsiteY6" fmla="*/ 62389 h 66675"/>
                <a:gd name="connsiteX7" fmla="*/ 21431 w 1676400"/>
                <a:gd name="connsiteY7" fmla="*/ 63341 h 66675"/>
                <a:gd name="connsiteX8" fmla="*/ 7144 w 1676400"/>
                <a:gd name="connsiteY8" fmla="*/ 55721 h 66675"/>
                <a:gd name="connsiteX9" fmla="*/ 7144 w 1676400"/>
                <a:gd name="connsiteY9" fmla="*/ 48101 h 66675"/>
                <a:gd name="connsiteX10" fmla="*/ 50006 w 1676400"/>
                <a:gd name="connsiteY10" fmla="*/ 714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76400" h="66675">
                  <a:moveTo>
                    <a:pt x="50006" y="7144"/>
                  </a:moveTo>
                  <a:lnTo>
                    <a:pt x="1630204" y="7144"/>
                  </a:lnTo>
                  <a:cubicBezTo>
                    <a:pt x="1653064" y="7144"/>
                    <a:pt x="1672114" y="26194"/>
                    <a:pt x="1672114" y="49054"/>
                  </a:cubicBezTo>
                  <a:lnTo>
                    <a:pt x="1672114" y="57626"/>
                  </a:lnTo>
                  <a:cubicBezTo>
                    <a:pt x="1672114" y="57626"/>
                    <a:pt x="1674019" y="64294"/>
                    <a:pt x="1656874" y="62389"/>
                  </a:cubicBezTo>
                  <a:cubicBezTo>
                    <a:pt x="1655921" y="62389"/>
                    <a:pt x="1654969" y="62389"/>
                    <a:pt x="1654016" y="62389"/>
                  </a:cubicBezTo>
                  <a:lnTo>
                    <a:pt x="29051" y="62389"/>
                  </a:lnTo>
                  <a:cubicBezTo>
                    <a:pt x="26194" y="62389"/>
                    <a:pt x="24289" y="62389"/>
                    <a:pt x="21431" y="63341"/>
                  </a:cubicBezTo>
                  <a:cubicBezTo>
                    <a:pt x="16669" y="64294"/>
                    <a:pt x="8096" y="64294"/>
                    <a:pt x="7144" y="55721"/>
                  </a:cubicBezTo>
                  <a:lnTo>
                    <a:pt x="7144" y="48101"/>
                  </a:lnTo>
                  <a:cubicBezTo>
                    <a:pt x="8096" y="25241"/>
                    <a:pt x="26194" y="7144"/>
                    <a:pt x="50006" y="7144"/>
                  </a:cubicBezTo>
                  <a:close/>
                </a:path>
              </a:pathLst>
            </a:custGeom>
            <a:solidFill>
              <a:srgbClr val="CCCCCC"/>
            </a:solidFill>
            <a:ln w="9525" cap="flat">
              <a:noFill/>
              <a:prstDash val="solid"/>
              <a:miter/>
            </a:ln>
          </p:spPr>
          <p:txBody>
            <a:bodyPr rtlCol="0" anchor="ctr"/>
            <a:lstStyle/>
            <a:p>
              <a:endParaRPr lang="en-US" dirty="0">
                <a:solidFill>
                  <a:prstClr val="black"/>
                </a:solidFill>
              </a:endParaRPr>
            </a:p>
          </p:txBody>
        </p:sp>
        <p:sp>
          <p:nvSpPr>
            <p:cNvPr id="13" name="Freeform: Shape 12">
              <a:extLst>
                <a:ext uri="{FF2B5EF4-FFF2-40B4-BE49-F238E27FC236}">
                  <a16:creationId xmlns:a16="http://schemas.microsoft.com/office/drawing/2014/main" xmlns="" id="{D5BEC155-8F1B-46C1-A45D-866F572EEED0}"/>
                </a:ext>
              </a:extLst>
            </p:cNvPr>
            <p:cNvSpPr/>
            <p:nvPr/>
          </p:nvSpPr>
          <p:spPr>
            <a:xfrm>
              <a:off x="4438629" y="6215033"/>
              <a:ext cx="1618413" cy="184076"/>
            </a:xfrm>
            <a:custGeom>
              <a:avLst/>
              <a:gdLst>
                <a:gd name="connsiteX0" fmla="*/ 1478513 w 1618413"/>
                <a:gd name="connsiteY0" fmla="*/ 177499 h 184076"/>
                <a:gd name="connsiteX1" fmla="*/ 1485084 w 1618413"/>
                <a:gd name="connsiteY1" fmla="*/ 177499 h 184076"/>
                <a:gd name="connsiteX2" fmla="*/ 1502686 w 1618413"/>
                <a:gd name="connsiteY2" fmla="*/ 178122 h 184076"/>
                <a:gd name="connsiteX3" fmla="*/ 1499879 w 1618413"/>
                <a:gd name="connsiteY3" fmla="*/ 178526 h 184076"/>
                <a:gd name="connsiteX4" fmla="*/ 1478513 w 1618413"/>
                <a:gd name="connsiteY4" fmla="*/ 177499 h 184076"/>
                <a:gd name="connsiteX5" fmla="*/ 84799 w 1618413"/>
                <a:gd name="connsiteY5" fmla="*/ 170928 h 184076"/>
                <a:gd name="connsiteX6" fmla="*/ 117666 w 1618413"/>
                <a:gd name="connsiteY6" fmla="*/ 177499 h 184076"/>
                <a:gd name="connsiteX7" fmla="*/ 104518 w 1618413"/>
                <a:gd name="connsiteY7" fmla="*/ 177499 h 184076"/>
                <a:gd name="connsiteX8" fmla="*/ 84799 w 1618413"/>
                <a:gd name="connsiteY8" fmla="*/ 170928 h 184076"/>
                <a:gd name="connsiteX9" fmla="*/ 1603418 w 1618413"/>
                <a:gd name="connsiteY9" fmla="*/ 0 h 184076"/>
                <a:gd name="connsiteX10" fmla="*/ 1616567 w 1618413"/>
                <a:gd name="connsiteY10" fmla="*/ 0 h 184076"/>
                <a:gd name="connsiteX11" fmla="*/ 1511177 w 1618413"/>
                <a:gd name="connsiteY11" fmla="*/ 178423 h 184076"/>
                <a:gd name="connsiteX12" fmla="*/ 1502686 w 1618413"/>
                <a:gd name="connsiteY12" fmla="*/ 178122 h 184076"/>
                <a:gd name="connsiteX13" fmla="*/ 1521501 w 1618413"/>
                <a:gd name="connsiteY13" fmla="*/ 175419 h 184076"/>
                <a:gd name="connsiteX14" fmla="*/ 1603418 w 1618413"/>
                <a:gd name="connsiteY14" fmla="*/ 6571 h 184076"/>
                <a:gd name="connsiteX15" fmla="*/ 5911 w 1618413"/>
                <a:gd name="connsiteY15" fmla="*/ 0 h 184076"/>
                <a:gd name="connsiteX16" fmla="*/ 19060 w 1618413"/>
                <a:gd name="connsiteY16" fmla="*/ 6571 h 184076"/>
                <a:gd name="connsiteX17" fmla="*/ 91379 w 1618413"/>
                <a:gd name="connsiteY17" fmla="*/ 184076 h 184076"/>
                <a:gd name="connsiteX18" fmla="*/ 5911 w 1618413"/>
                <a:gd name="connsiteY18" fmla="*/ 0 h 184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618413" h="184076">
                  <a:moveTo>
                    <a:pt x="1478513" y="177499"/>
                  </a:moveTo>
                  <a:lnTo>
                    <a:pt x="1485084" y="177499"/>
                  </a:lnTo>
                  <a:lnTo>
                    <a:pt x="1502686" y="178122"/>
                  </a:lnTo>
                  <a:lnTo>
                    <a:pt x="1499879" y="178526"/>
                  </a:lnTo>
                  <a:cubicBezTo>
                    <a:pt x="1487142" y="179142"/>
                    <a:pt x="1478513" y="177499"/>
                    <a:pt x="1478513" y="177499"/>
                  </a:cubicBezTo>
                  <a:close/>
                  <a:moveTo>
                    <a:pt x="84799" y="170928"/>
                  </a:moveTo>
                  <a:cubicBezTo>
                    <a:pt x="97947" y="177499"/>
                    <a:pt x="104518" y="177499"/>
                    <a:pt x="117666" y="177499"/>
                  </a:cubicBezTo>
                  <a:lnTo>
                    <a:pt x="104518" y="177499"/>
                  </a:lnTo>
                  <a:cubicBezTo>
                    <a:pt x="97947" y="177499"/>
                    <a:pt x="91370" y="177499"/>
                    <a:pt x="84799" y="170928"/>
                  </a:cubicBezTo>
                  <a:close/>
                  <a:moveTo>
                    <a:pt x="1603418" y="0"/>
                  </a:moveTo>
                  <a:lnTo>
                    <a:pt x="1616567" y="0"/>
                  </a:lnTo>
                  <a:cubicBezTo>
                    <a:pt x="1631361" y="152847"/>
                    <a:pt x="1553705" y="176266"/>
                    <a:pt x="1511177" y="178423"/>
                  </a:cubicBezTo>
                  <a:lnTo>
                    <a:pt x="1502686" y="178122"/>
                  </a:lnTo>
                  <a:lnTo>
                    <a:pt x="1521501" y="175419"/>
                  </a:lnTo>
                  <a:cubicBezTo>
                    <a:pt x="1560791" y="165788"/>
                    <a:pt x="1611636" y="129836"/>
                    <a:pt x="1603418" y="6571"/>
                  </a:cubicBezTo>
                  <a:close/>
                  <a:moveTo>
                    <a:pt x="5911" y="0"/>
                  </a:moveTo>
                  <a:lnTo>
                    <a:pt x="19060" y="6571"/>
                  </a:lnTo>
                  <a:cubicBezTo>
                    <a:pt x="19060" y="6571"/>
                    <a:pt x="-20385" y="144631"/>
                    <a:pt x="91379" y="184076"/>
                  </a:cubicBezTo>
                  <a:cubicBezTo>
                    <a:pt x="-33534" y="151202"/>
                    <a:pt x="5911" y="0"/>
                    <a:pt x="5911" y="0"/>
                  </a:cubicBezTo>
                  <a:close/>
                </a:path>
              </a:pathLst>
            </a:custGeom>
            <a:solidFill>
              <a:srgbClr val="4D4D4D"/>
            </a:solidFill>
            <a:ln w="9525" cap="flat">
              <a:noFill/>
              <a:prstDash val="solid"/>
              <a:miter/>
            </a:ln>
          </p:spPr>
          <p:txBody>
            <a:bodyPr rtlCol="0" anchor="ctr"/>
            <a:lstStyle/>
            <a:p>
              <a:endParaRPr lang="en-US">
                <a:solidFill>
                  <a:prstClr val="black"/>
                </a:solidFill>
              </a:endParaRPr>
            </a:p>
          </p:txBody>
        </p:sp>
        <p:grpSp>
          <p:nvGrpSpPr>
            <p:cNvPr id="3" name="Group 13">
              <a:extLst>
                <a:ext uri="{FF2B5EF4-FFF2-40B4-BE49-F238E27FC236}">
                  <a16:creationId xmlns:a16="http://schemas.microsoft.com/office/drawing/2014/main" xmlns="" id="{67197790-46F7-4F92-9C93-5BCAB1C111BF}"/>
                </a:ext>
              </a:extLst>
            </p:cNvPr>
            <p:cNvGrpSpPr/>
            <p:nvPr/>
          </p:nvGrpSpPr>
          <p:grpSpPr>
            <a:xfrm>
              <a:off x="1606" y="6382978"/>
              <a:ext cx="413937" cy="115242"/>
              <a:chOff x="5955" y="6353672"/>
              <a:chExt cx="413937" cy="115242"/>
            </a:xfrm>
          </p:grpSpPr>
          <p:sp>
            <p:nvSpPr>
              <p:cNvPr id="19" name="Rectangle: Rounded Corners 18">
                <a:extLst>
                  <a:ext uri="{FF2B5EF4-FFF2-40B4-BE49-F238E27FC236}">
                    <a16:creationId xmlns:a16="http://schemas.microsoft.com/office/drawing/2014/main" xmlns="" id="{4B1CAF9C-6520-4B32-8DAA-4041428CBA49}"/>
                  </a:ext>
                </a:extLst>
              </p:cNvPr>
              <p:cNvSpPr/>
              <p:nvPr/>
            </p:nvSpPr>
            <p:spPr>
              <a:xfrm>
                <a:off x="5955" y="6353672"/>
                <a:ext cx="413937" cy="115242"/>
              </a:xfrm>
              <a:prstGeom prst="roundRect">
                <a:avLst>
                  <a:gd name="adj" fmla="val 28154"/>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0" name="Rectangle: Rounded Corners 19">
                <a:extLst>
                  <a:ext uri="{FF2B5EF4-FFF2-40B4-BE49-F238E27FC236}">
                    <a16:creationId xmlns:a16="http://schemas.microsoft.com/office/drawing/2014/main" xmlns="" id="{95E82618-5E05-455C-BDF9-5110E400108A}"/>
                  </a:ext>
                </a:extLst>
              </p:cNvPr>
              <p:cNvSpPr/>
              <p:nvPr/>
            </p:nvSpPr>
            <p:spPr>
              <a:xfrm>
                <a:off x="99417" y="6382279"/>
                <a:ext cx="227012" cy="55272"/>
              </a:xfrm>
              <a:prstGeom prst="roundRect">
                <a:avLst>
                  <a:gd name="adj" fmla="val 28154"/>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4" name="Group 14">
              <a:extLst>
                <a:ext uri="{FF2B5EF4-FFF2-40B4-BE49-F238E27FC236}">
                  <a16:creationId xmlns:a16="http://schemas.microsoft.com/office/drawing/2014/main" xmlns="" id="{F5901807-736E-437B-80F8-D3924B5A1E4E}"/>
                </a:ext>
              </a:extLst>
            </p:cNvPr>
            <p:cNvGrpSpPr/>
            <p:nvPr/>
          </p:nvGrpSpPr>
          <p:grpSpPr>
            <a:xfrm>
              <a:off x="9855291" y="6381600"/>
              <a:ext cx="885989" cy="115242"/>
              <a:chOff x="5955" y="6353672"/>
              <a:chExt cx="413937" cy="115242"/>
            </a:xfrm>
          </p:grpSpPr>
          <p:sp>
            <p:nvSpPr>
              <p:cNvPr id="17" name="Rectangle: Rounded Corners 16">
                <a:extLst>
                  <a:ext uri="{FF2B5EF4-FFF2-40B4-BE49-F238E27FC236}">
                    <a16:creationId xmlns:a16="http://schemas.microsoft.com/office/drawing/2014/main" xmlns="" id="{2BB209EC-1388-4082-934E-EC99454D42B6}"/>
                  </a:ext>
                </a:extLst>
              </p:cNvPr>
              <p:cNvSpPr/>
              <p:nvPr/>
            </p:nvSpPr>
            <p:spPr>
              <a:xfrm>
                <a:off x="5955" y="6353672"/>
                <a:ext cx="413937" cy="115242"/>
              </a:xfrm>
              <a:prstGeom prst="roundRect">
                <a:avLst>
                  <a:gd name="adj" fmla="val 28154"/>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Rectangle: Rounded Corners 17">
                <a:extLst>
                  <a:ext uri="{FF2B5EF4-FFF2-40B4-BE49-F238E27FC236}">
                    <a16:creationId xmlns:a16="http://schemas.microsoft.com/office/drawing/2014/main" xmlns="" id="{802FC6A2-8EB5-49A0-BC16-E01EE9D85FEF}"/>
                  </a:ext>
                </a:extLst>
              </p:cNvPr>
              <p:cNvSpPr/>
              <p:nvPr/>
            </p:nvSpPr>
            <p:spPr>
              <a:xfrm>
                <a:off x="84761" y="6382279"/>
                <a:ext cx="256326" cy="55272"/>
              </a:xfrm>
              <a:prstGeom prst="roundRect">
                <a:avLst>
                  <a:gd name="adj" fmla="val 28154"/>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grpSp>
        <p:sp>
          <p:nvSpPr>
            <p:cNvPr id="16" name="Freeform: Shape 15">
              <a:extLst>
                <a:ext uri="{FF2B5EF4-FFF2-40B4-BE49-F238E27FC236}">
                  <a16:creationId xmlns:a16="http://schemas.microsoft.com/office/drawing/2014/main" xmlns="" id="{97681421-F4DB-46D8-9B81-F3C7378FCF16}"/>
                </a:ext>
              </a:extLst>
            </p:cNvPr>
            <p:cNvSpPr/>
            <p:nvPr/>
          </p:nvSpPr>
          <p:spPr>
            <a:xfrm>
              <a:off x="3892805" y="496953"/>
              <a:ext cx="5479036" cy="5431217"/>
            </a:xfrm>
            <a:custGeom>
              <a:avLst/>
              <a:gdLst>
                <a:gd name="connsiteX0" fmla="*/ 2567127 w 4009217"/>
                <a:gd name="connsiteY0" fmla="*/ 30683 h 4295590"/>
                <a:gd name="connsiteX1" fmla="*/ 3798529 w 4009217"/>
                <a:gd name="connsiteY1" fmla="*/ 30683 h 4295590"/>
                <a:gd name="connsiteX2" fmla="*/ 4007172 w 4009217"/>
                <a:gd name="connsiteY2" fmla="*/ 272054 h 4295590"/>
                <a:gd name="connsiteX3" fmla="*/ 3998990 w 4009217"/>
                <a:gd name="connsiteY3" fmla="*/ 4268999 h 4295590"/>
                <a:gd name="connsiteX4" fmla="*/ 30683 w 4009217"/>
                <a:gd name="connsiteY4" fmla="*/ 4268999 h 4295590"/>
                <a:gd name="connsiteX0" fmla="*/ 2536444 w 3976489"/>
                <a:gd name="connsiteY0" fmla="*/ 0 h 4238316"/>
                <a:gd name="connsiteX1" fmla="*/ 3976489 w 3976489"/>
                <a:gd name="connsiteY1" fmla="*/ 241371 h 4238316"/>
                <a:gd name="connsiteX2" fmla="*/ 3968307 w 3976489"/>
                <a:gd name="connsiteY2" fmla="*/ 4238316 h 4238316"/>
                <a:gd name="connsiteX3" fmla="*/ 0 w 3976489"/>
                <a:gd name="connsiteY3" fmla="*/ 4238316 h 4238316"/>
                <a:gd name="connsiteX0" fmla="*/ 2536444 w 3976489"/>
                <a:gd name="connsiteY0" fmla="*/ 0 h 4238316"/>
                <a:gd name="connsiteX1" fmla="*/ 3976489 w 3976489"/>
                <a:gd name="connsiteY1" fmla="*/ 213683 h 4238316"/>
                <a:gd name="connsiteX2" fmla="*/ 3968307 w 3976489"/>
                <a:gd name="connsiteY2" fmla="*/ 4238316 h 4238316"/>
                <a:gd name="connsiteX3" fmla="*/ 0 w 3976489"/>
                <a:gd name="connsiteY3" fmla="*/ 4238316 h 4238316"/>
                <a:gd name="connsiteX0" fmla="*/ 2473335 w 3976489"/>
                <a:gd name="connsiteY0" fmla="*/ 0 h 4035268"/>
                <a:gd name="connsiteX1" fmla="*/ 3976489 w 3976489"/>
                <a:gd name="connsiteY1" fmla="*/ 10635 h 4035268"/>
                <a:gd name="connsiteX2" fmla="*/ 3968307 w 3976489"/>
                <a:gd name="connsiteY2" fmla="*/ 4035268 h 4035268"/>
                <a:gd name="connsiteX3" fmla="*/ 0 w 3976489"/>
                <a:gd name="connsiteY3" fmla="*/ 4035268 h 4035268"/>
              </a:gdLst>
              <a:ahLst/>
              <a:cxnLst>
                <a:cxn ang="0">
                  <a:pos x="connsiteX0" y="connsiteY0"/>
                </a:cxn>
                <a:cxn ang="0">
                  <a:pos x="connsiteX1" y="connsiteY1"/>
                </a:cxn>
                <a:cxn ang="0">
                  <a:pos x="connsiteX2" y="connsiteY2"/>
                </a:cxn>
                <a:cxn ang="0">
                  <a:pos x="connsiteX3" y="connsiteY3"/>
                </a:cxn>
              </a:cxnLst>
              <a:rect l="l" t="t" r="r" b="b"/>
              <a:pathLst>
                <a:path w="3976489" h="4035268">
                  <a:moveTo>
                    <a:pt x="2473335" y="0"/>
                  </a:moveTo>
                  <a:lnTo>
                    <a:pt x="3976489" y="10635"/>
                  </a:lnTo>
                  <a:cubicBezTo>
                    <a:pt x="3973762" y="1342950"/>
                    <a:pt x="3971034" y="2702953"/>
                    <a:pt x="3968307" y="4035268"/>
                  </a:cubicBezTo>
                  <a:lnTo>
                    <a:pt x="0" y="4035268"/>
                  </a:lnTo>
                </a:path>
              </a:pathLst>
            </a:custGeom>
            <a:solidFill>
              <a:srgbClr val="999999">
                <a:alpha val="10000"/>
              </a:srgbClr>
            </a:solidFill>
            <a:ln w="9525" cap="flat">
              <a:noFill/>
              <a:prstDash val="solid"/>
              <a:miter/>
            </a:ln>
          </p:spPr>
          <p:txBody>
            <a:bodyPr rtlCol="0" anchor="ctr"/>
            <a:lstStyle/>
            <a:p>
              <a:endParaRPr lang="en-US" dirty="0">
                <a:solidFill>
                  <a:prstClr val="black"/>
                </a:solidFill>
              </a:endParaRPr>
            </a:p>
          </p:txBody>
        </p:sp>
      </p:grpSp>
      <p:sp>
        <p:nvSpPr>
          <p:cNvPr id="21" name="그림 개체 틀 2">
            <a:extLst>
              <a:ext uri="{FF2B5EF4-FFF2-40B4-BE49-F238E27FC236}">
                <a16:creationId xmlns:a16="http://schemas.microsoft.com/office/drawing/2014/main" xmlns="" id="{80F074ED-916B-467D-9871-B74D0952C1FA}"/>
              </a:ext>
            </a:extLst>
          </p:cNvPr>
          <p:cNvSpPr>
            <a:spLocks noGrp="1"/>
          </p:cNvSpPr>
          <p:nvPr>
            <p:ph type="pic" sz="quarter" idx="14" hasCustomPrompt="1"/>
          </p:nvPr>
        </p:nvSpPr>
        <p:spPr>
          <a:xfrm>
            <a:off x="3821694" y="1884681"/>
            <a:ext cx="4539846" cy="2812271"/>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 And Send To Back</a:t>
            </a:r>
            <a:endParaRPr lang="ko-KR" altLang="en-US" dirty="0"/>
          </a:p>
        </p:txBody>
      </p:sp>
      <p:sp>
        <p:nvSpPr>
          <p:cNvPr id="22" name="Text Placeholder 9">
            <a:extLst>
              <a:ext uri="{FF2B5EF4-FFF2-40B4-BE49-F238E27FC236}">
                <a16:creationId xmlns:a16="http://schemas.microsoft.com/office/drawing/2014/main" xmlns="" id="{C81543E3-75DA-4BE9-A4E5-C20150E35201}"/>
              </a:ext>
            </a:extLst>
          </p:cNvPr>
          <p:cNvSpPr>
            <a:spLocks noGrp="1"/>
          </p:cNvSpPr>
          <p:nvPr>
            <p:ph type="body" sz="quarter" idx="10" hasCustomPrompt="1"/>
          </p:nvPr>
        </p:nvSpPr>
        <p:spPr>
          <a:xfrm>
            <a:off x="323499" y="281518"/>
            <a:ext cx="11571691" cy="840230"/>
          </a:xfrm>
          <a:prstGeom prst="rect">
            <a:avLst/>
          </a:prstGeom>
          <a:noFill/>
          <a:effectLst/>
        </p:spPr>
        <p:txBody>
          <a:bodyPr wrap="square" rtlCol="0" anchor="ctr">
            <a:spAutoFit/>
          </a:bodyPr>
          <a:lstStyle>
            <a:lvl1pPr marL="0" indent="0" algn="ctr">
              <a:buFontTx/>
              <a:buNone/>
              <a:defRPr lang="en-US" altLang="ko-KR" sz="5400" dirty="0">
                <a:solidFill>
                  <a:schemeClr val="tx1"/>
                </a:solidFill>
                <a:effectLst/>
                <a:latin typeface="+mj-lt"/>
              </a:defRPr>
            </a:lvl1pPr>
          </a:lstStyle>
          <a:p>
            <a:pPr marL="0" lvl="0"/>
            <a:r>
              <a:rPr lang="en-US" altLang="ko-KR" dirty="0"/>
              <a:t>BASIC LAYOUT</a:t>
            </a:r>
          </a:p>
        </p:txBody>
      </p:sp>
      <p:sp>
        <p:nvSpPr>
          <p:cNvPr id="23" name="Rectangle 22">
            <a:extLst>
              <a:ext uri="{FF2B5EF4-FFF2-40B4-BE49-F238E27FC236}">
                <a16:creationId xmlns:a16="http://schemas.microsoft.com/office/drawing/2014/main" xmlns="" id="{E147C64E-B38B-41CA-83F4-6C69AF037434}"/>
              </a:ext>
            </a:extLst>
          </p:cNvPr>
          <p:cNvSpPr/>
          <p:nvPr userDrawn="1"/>
        </p:nvSpPr>
        <p:spPr>
          <a:xfrm flipV="1">
            <a:off x="0" y="678799"/>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4" name="Rectangle 23">
            <a:extLst>
              <a:ext uri="{FF2B5EF4-FFF2-40B4-BE49-F238E27FC236}">
                <a16:creationId xmlns:a16="http://schemas.microsoft.com/office/drawing/2014/main" xmlns="" id="{C01D9318-E0D3-49A9-A33B-600EAC6FA22C}"/>
              </a:ext>
            </a:extLst>
          </p:cNvPr>
          <p:cNvSpPr/>
          <p:nvPr userDrawn="1"/>
        </p:nvSpPr>
        <p:spPr>
          <a:xfrm flipV="1">
            <a:off x="8838049" y="678799"/>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xmlns="" val="3729203980"/>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4_Image slide layou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xmlns="" id="{60077A84-6009-409D-A4B1-35939BB51A87}"/>
              </a:ext>
            </a:extLst>
          </p:cNvPr>
          <p:cNvSpPr/>
          <p:nvPr userDrawn="1"/>
        </p:nvSpPr>
        <p:spPr>
          <a:xfrm>
            <a:off x="3397346" y="2804798"/>
            <a:ext cx="8793081" cy="2404870"/>
          </a:xfrm>
          <a:prstGeom prst="rect">
            <a:avLst/>
          </a:pr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grpSp>
        <p:nvGrpSpPr>
          <p:cNvPr id="2" name="Group 3">
            <a:extLst>
              <a:ext uri="{FF2B5EF4-FFF2-40B4-BE49-F238E27FC236}">
                <a16:creationId xmlns:a16="http://schemas.microsoft.com/office/drawing/2014/main" xmlns="" id="{C1DEF1FA-2D73-4CF2-85DA-F7409D869E88}"/>
              </a:ext>
            </a:extLst>
          </p:cNvPr>
          <p:cNvGrpSpPr/>
          <p:nvPr userDrawn="1"/>
        </p:nvGrpSpPr>
        <p:grpSpPr>
          <a:xfrm>
            <a:off x="733395" y="1658107"/>
            <a:ext cx="2663949" cy="4683693"/>
            <a:chOff x="445712" y="1449040"/>
            <a:chExt cx="2113018" cy="3924176"/>
          </a:xfrm>
        </p:grpSpPr>
        <p:sp>
          <p:nvSpPr>
            <p:cNvPr id="5" name="Rounded Rectangle 4">
              <a:extLst>
                <a:ext uri="{FF2B5EF4-FFF2-40B4-BE49-F238E27FC236}">
                  <a16:creationId xmlns:a16="http://schemas.microsoft.com/office/drawing/2014/main" xmlns="" id="{E79C6F44-42EA-4086-98B3-5BA2C48DE1C3}"/>
                </a:ext>
              </a:extLst>
            </p:cNvPr>
            <p:cNvSpPr/>
            <p:nvPr userDrawn="1"/>
          </p:nvSpPr>
          <p:spPr>
            <a:xfrm>
              <a:off x="445712" y="1449040"/>
              <a:ext cx="2113018" cy="3924176"/>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Rectangle 5">
              <a:extLst>
                <a:ext uri="{FF2B5EF4-FFF2-40B4-BE49-F238E27FC236}">
                  <a16:creationId xmlns:a16="http://schemas.microsoft.com/office/drawing/2014/main" xmlns="" id="{7D940AAC-8131-4E04-ACCC-DD60329CB007}"/>
                </a:ext>
              </a:extLst>
            </p:cNvPr>
            <p:cNvSpPr/>
            <p:nvPr userDrawn="1"/>
          </p:nvSpPr>
          <p:spPr>
            <a:xfrm>
              <a:off x="1379920" y="1650572"/>
              <a:ext cx="216024" cy="34350"/>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grpSp>
          <p:nvGrpSpPr>
            <p:cNvPr id="4" name="Group 6">
              <a:extLst>
                <a:ext uri="{FF2B5EF4-FFF2-40B4-BE49-F238E27FC236}">
                  <a16:creationId xmlns:a16="http://schemas.microsoft.com/office/drawing/2014/main" xmlns="" id="{C012132B-7D28-4793-9ACE-8A50AC0EA4E5}"/>
                </a:ext>
              </a:extLst>
            </p:cNvPr>
            <p:cNvGrpSpPr/>
            <p:nvPr userDrawn="1"/>
          </p:nvGrpSpPr>
          <p:grpSpPr>
            <a:xfrm>
              <a:off x="1407705" y="5045834"/>
              <a:ext cx="211967" cy="211967"/>
              <a:chOff x="1549420" y="5712364"/>
              <a:chExt cx="312583" cy="312583"/>
            </a:xfrm>
          </p:grpSpPr>
          <p:sp>
            <p:nvSpPr>
              <p:cNvPr id="8" name="Oval 7">
                <a:extLst>
                  <a:ext uri="{FF2B5EF4-FFF2-40B4-BE49-F238E27FC236}">
                    <a16:creationId xmlns:a16="http://schemas.microsoft.com/office/drawing/2014/main" xmlns="" id="{DA8B60B1-3BC1-46D8-A6B5-51E0B99DDA51}"/>
                  </a:ext>
                </a:extLst>
              </p:cNvPr>
              <p:cNvSpPr/>
              <p:nvPr userDrawn="1"/>
            </p:nvSpPr>
            <p:spPr>
              <a:xfrm>
                <a:off x="1549420" y="5712364"/>
                <a:ext cx="312583" cy="312583"/>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9" name="Rounded Rectangle 8">
                <a:extLst>
                  <a:ext uri="{FF2B5EF4-FFF2-40B4-BE49-F238E27FC236}">
                    <a16:creationId xmlns:a16="http://schemas.microsoft.com/office/drawing/2014/main" xmlns="" id="{C91DDA7D-5E81-4DFC-8DC1-2B5515AED555}"/>
                  </a:ext>
                </a:extLst>
              </p:cNvPr>
              <p:cNvSpPr/>
              <p:nvPr userDrawn="1"/>
            </p:nvSpPr>
            <p:spPr>
              <a:xfrm>
                <a:off x="1634225" y="5796647"/>
                <a:ext cx="142969" cy="144016"/>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grpSp>
      </p:grpSp>
      <p:sp>
        <p:nvSpPr>
          <p:cNvPr id="10" name="Picture Placeholder 2">
            <a:extLst>
              <a:ext uri="{FF2B5EF4-FFF2-40B4-BE49-F238E27FC236}">
                <a16:creationId xmlns:a16="http://schemas.microsoft.com/office/drawing/2014/main" xmlns="" id="{E4572092-16F8-4EAB-85FD-3DF3ED6BFA58}"/>
              </a:ext>
            </a:extLst>
          </p:cNvPr>
          <p:cNvSpPr>
            <a:spLocks noGrp="1"/>
          </p:cNvSpPr>
          <p:nvPr>
            <p:ph type="pic" idx="12" hasCustomPrompt="1"/>
          </p:nvPr>
        </p:nvSpPr>
        <p:spPr>
          <a:xfrm>
            <a:off x="921276" y="2069673"/>
            <a:ext cx="2288162" cy="3753075"/>
          </a:xfrm>
          <a:prstGeom prst="rect">
            <a:avLst/>
          </a:prstGeom>
          <a:solidFill>
            <a:schemeClr val="bg1">
              <a:lumMod val="95000"/>
            </a:schemeClr>
          </a:solidFill>
          <a:ln w="12700">
            <a:no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1" name="Text Placeholder 9">
            <a:extLst>
              <a:ext uri="{FF2B5EF4-FFF2-40B4-BE49-F238E27FC236}">
                <a16:creationId xmlns:a16="http://schemas.microsoft.com/office/drawing/2014/main" xmlns="" id="{30B28010-70C7-447B-839F-859EC8B9AC27}"/>
              </a:ext>
            </a:extLst>
          </p:cNvPr>
          <p:cNvSpPr>
            <a:spLocks noGrp="1"/>
          </p:cNvSpPr>
          <p:nvPr>
            <p:ph type="body" sz="quarter" idx="10" hasCustomPrompt="1"/>
          </p:nvPr>
        </p:nvSpPr>
        <p:spPr>
          <a:xfrm>
            <a:off x="323499" y="281518"/>
            <a:ext cx="11571691" cy="840230"/>
          </a:xfrm>
          <a:prstGeom prst="rect">
            <a:avLst/>
          </a:prstGeom>
          <a:noFill/>
          <a:effectLst/>
        </p:spPr>
        <p:txBody>
          <a:bodyPr wrap="square" rtlCol="0" anchor="ctr">
            <a:spAutoFit/>
          </a:bodyPr>
          <a:lstStyle>
            <a:lvl1pPr marL="0" indent="0" algn="ctr">
              <a:buFontTx/>
              <a:buNone/>
              <a:defRPr lang="en-US" altLang="ko-KR" sz="5400" dirty="0">
                <a:solidFill>
                  <a:schemeClr val="tx1"/>
                </a:solidFill>
                <a:effectLst/>
                <a:latin typeface="+mj-lt"/>
              </a:defRPr>
            </a:lvl1pPr>
          </a:lstStyle>
          <a:p>
            <a:pPr marL="0" lvl="0"/>
            <a:r>
              <a:rPr lang="en-US" altLang="ko-KR" dirty="0"/>
              <a:t>BASIC LAYOUT</a:t>
            </a:r>
          </a:p>
        </p:txBody>
      </p:sp>
      <p:sp>
        <p:nvSpPr>
          <p:cNvPr id="12" name="Rectangle 11">
            <a:extLst>
              <a:ext uri="{FF2B5EF4-FFF2-40B4-BE49-F238E27FC236}">
                <a16:creationId xmlns:a16="http://schemas.microsoft.com/office/drawing/2014/main" xmlns="" id="{A00BBC03-C00E-42D6-9852-08C1693A8F05}"/>
              </a:ext>
            </a:extLst>
          </p:cNvPr>
          <p:cNvSpPr/>
          <p:nvPr userDrawn="1"/>
        </p:nvSpPr>
        <p:spPr>
          <a:xfrm flipV="1">
            <a:off x="0" y="678799"/>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3" name="Rectangle 12">
            <a:extLst>
              <a:ext uri="{FF2B5EF4-FFF2-40B4-BE49-F238E27FC236}">
                <a16:creationId xmlns:a16="http://schemas.microsoft.com/office/drawing/2014/main" xmlns="" id="{0F4EE1D9-94E8-4B28-A2ED-F53BE25AB22F}"/>
              </a:ext>
            </a:extLst>
          </p:cNvPr>
          <p:cNvSpPr/>
          <p:nvPr userDrawn="1"/>
        </p:nvSpPr>
        <p:spPr>
          <a:xfrm flipV="1">
            <a:off x="8838049" y="678799"/>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xmlns="" val="2304147278"/>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499" y="332482"/>
            <a:ext cx="11571691"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xmlns="" val="1322428758"/>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499" y="123478"/>
            <a:ext cx="11571691"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3964" y="1131591"/>
            <a:ext cx="3560304"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864" y="1347500"/>
            <a:ext cx="15384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6747" y="1276710"/>
            <a:ext cx="685849" cy="685059"/>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xmlns="" id="{5644E8BB-F13A-4AE0-889E-633DE4143787}"/>
              </a:ext>
            </a:extLst>
          </p:cNvPr>
          <p:cNvSpPr txBox="1"/>
          <p:nvPr userDrawn="1"/>
        </p:nvSpPr>
        <p:spPr>
          <a:xfrm>
            <a:off x="711624" y="1637214"/>
            <a:ext cx="2231957"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xmlns="" id="{F2CE2B8B-ED32-491A-95B2-D28904BC432C}"/>
              </a:ext>
            </a:extLst>
          </p:cNvPr>
          <p:cNvSpPr txBox="1"/>
          <p:nvPr userDrawn="1"/>
        </p:nvSpPr>
        <p:spPr>
          <a:xfrm>
            <a:off x="711624" y="2127463"/>
            <a:ext cx="2231957"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xmlns="" id="{962A52DF-2523-4479-BFA3-B5ACE9887E1C}"/>
              </a:ext>
            </a:extLst>
          </p:cNvPr>
          <p:cNvSpPr txBox="1"/>
          <p:nvPr userDrawn="1"/>
        </p:nvSpPr>
        <p:spPr>
          <a:xfrm>
            <a:off x="721135" y="5808463"/>
            <a:ext cx="2231709"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xmlns="" id="{BAAC314F-E96A-4408-95DE-A70E9ED054AF}"/>
              </a:ext>
            </a:extLst>
          </p:cNvPr>
          <p:cNvSpPr txBox="1"/>
          <p:nvPr userDrawn="1"/>
        </p:nvSpPr>
        <p:spPr>
          <a:xfrm>
            <a:off x="721135" y="4450349"/>
            <a:ext cx="2716942"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xmlns="" val="2017392106"/>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Contents slide layout">
    <p:bg>
      <p:bgPr>
        <a:solidFill>
          <a:schemeClr val="bg1"/>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323494" y="281518"/>
            <a:ext cx="11571691" cy="840230"/>
          </a:xfrm>
          <a:prstGeom prst="rect">
            <a:avLst/>
          </a:prstGeom>
          <a:noFill/>
          <a:effectLst/>
        </p:spPr>
        <p:txBody>
          <a:bodyPr wrap="square" rtlCol="0" anchor="ctr">
            <a:spAutoFit/>
          </a:bodyPr>
          <a:lstStyle>
            <a:lvl1pPr marL="0" indent="0" algn="ctr">
              <a:buFontTx/>
              <a:buNone/>
              <a:defRPr lang="en-US" altLang="ko-KR" sz="5400" dirty="0">
                <a:solidFill>
                  <a:schemeClr val="tx1"/>
                </a:solidFill>
                <a:effectLst/>
                <a:latin typeface="+mj-lt"/>
              </a:defRPr>
            </a:lvl1pPr>
          </a:lstStyle>
          <a:p>
            <a:pPr marL="0" lvl="0"/>
            <a:r>
              <a:rPr lang="en-US" altLang="ko-KR" dirty="0"/>
              <a:t>BASIC LAYOUT</a:t>
            </a:r>
          </a:p>
        </p:txBody>
      </p:sp>
      <p:sp>
        <p:nvSpPr>
          <p:cNvPr id="5" name="Rectangle 4">
            <a:extLst>
              <a:ext uri="{FF2B5EF4-FFF2-40B4-BE49-F238E27FC236}">
                <a16:creationId xmlns:a16="http://schemas.microsoft.com/office/drawing/2014/main" xmlns="" id="{FA8D747B-4F75-4F28-AD96-701C919665B5}"/>
              </a:ext>
            </a:extLst>
          </p:cNvPr>
          <p:cNvSpPr/>
          <p:nvPr userDrawn="1"/>
        </p:nvSpPr>
        <p:spPr>
          <a:xfrm flipV="1">
            <a:off x="0" y="678789"/>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Rectangle 5">
            <a:extLst>
              <a:ext uri="{FF2B5EF4-FFF2-40B4-BE49-F238E27FC236}">
                <a16:creationId xmlns:a16="http://schemas.microsoft.com/office/drawing/2014/main" xmlns="" id="{E7CA1094-8B72-45A3-9291-9448CC4446F6}"/>
              </a:ext>
            </a:extLst>
          </p:cNvPr>
          <p:cNvSpPr/>
          <p:nvPr userDrawn="1"/>
        </p:nvSpPr>
        <p:spPr>
          <a:xfrm flipV="1">
            <a:off x="8838049" y="678789"/>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xmlns="" val="4064022994"/>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8_Contents slide layout">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596502341"/>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12_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050374113"/>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13_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626906116"/>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14_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383964294"/>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15_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902433441"/>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9_Contents slide layout">
    <p:bg>
      <p:bgPr>
        <a:solidFill>
          <a:schemeClr val="bg1"/>
        </a:solidFill>
        <a:effectLst/>
      </p:bgPr>
    </p:bg>
    <p:spTree>
      <p:nvGrpSpPr>
        <p:cNvPr id="1" name=""/>
        <p:cNvGrpSpPr/>
        <p:nvPr/>
      </p:nvGrpSpPr>
      <p:grpSpPr>
        <a:xfrm>
          <a:off x="0" y="0"/>
          <a:ext cx="0" cy="0"/>
          <a:chOff x="0" y="0"/>
          <a:chExt cx="0" cy="0"/>
        </a:xfrm>
      </p:grpSpPr>
      <p:sp>
        <p:nvSpPr>
          <p:cNvPr id="2" name="그림 개체 틀 2">
            <a:extLst>
              <a:ext uri="{FF2B5EF4-FFF2-40B4-BE49-F238E27FC236}">
                <a16:creationId xmlns:a16="http://schemas.microsoft.com/office/drawing/2014/main" xmlns="" id="{C63A9860-9DCF-4B34-B426-D352307BCAC2}"/>
              </a:ext>
            </a:extLst>
          </p:cNvPr>
          <p:cNvSpPr>
            <a:spLocks noGrp="1"/>
          </p:cNvSpPr>
          <p:nvPr>
            <p:ph type="pic" sz="quarter" idx="14" hasCustomPrompt="1"/>
          </p:nvPr>
        </p:nvSpPr>
        <p:spPr>
          <a:xfrm>
            <a:off x="679020" y="1674906"/>
            <a:ext cx="2969403" cy="3471860"/>
          </a:xfrm>
          <a:prstGeom prst="rect">
            <a:avLst/>
          </a:prstGeom>
          <a:solidFill>
            <a:schemeClr val="bg1">
              <a:lumMod val="95000"/>
            </a:schemeClr>
          </a:solidFill>
          <a:ln w="19050">
            <a:noFill/>
          </a:ln>
        </p:spPr>
        <p:txBody>
          <a:bodyPr anchor="ctr"/>
          <a:lstStyle>
            <a:lvl1pPr marL="0" indent="0" algn="ctr">
              <a:lnSpc>
                <a:spcPct val="100000"/>
              </a:lnSpc>
              <a:buNone/>
              <a:defRPr sz="1400">
                <a:solidFill>
                  <a:schemeClr val="tx1">
                    <a:lumMod val="75000"/>
                    <a:lumOff val="25000"/>
                  </a:schemeClr>
                </a:solidFill>
              </a:defRPr>
            </a:lvl1pPr>
          </a:lstStyle>
          <a:p>
            <a:r>
              <a:rPr lang="en-US" altLang="ko-KR" dirty="0"/>
              <a:t>Place Your Picture Here</a:t>
            </a:r>
            <a:endParaRPr lang="ko-KR" altLang="en-US" dirty="0"/>
          </a:p>
        </p:txBody>
      </p:sp>
      <p:sp>
        <p:nvSpPr>
          <p:cNvPr id="4" name="Text Placeholder 9">
            <a:extLst>
              <a:ext uri="{FF2B5EF4-FFF2-40B4-BE49-F238E27FC236}">
                <a16:creationId xmlns:a16="http://schemas.microsoft.com/office/drawing/2014/main" xmlns="" id="{E1D1BAC9-87E3-4013-9B1F-E30C9975972B}"/>
              </a:ext>
            </a:extLst>
          </p:cNvPr>
          <p:cNvSpPr>
            <a:spLocks noGrp="1"/>
          </p:cNvSpPr>
          <p:nvPr>
            <p:ph type="body" sz="quarter" idx="10" hasCustomPrompt="1"/>
          </p:nvPr>
        </p:nvSpPr>
        <p:spPr>
          <a:xfrm>
            <a:off x="323494" y="281518"/>
            <a:ext cx="11571691" cy="840230"/>
          </a:xfrm>
          <a:prstGeom prst="rect">
            <a:avLst/>
          </a:prstGeom>
          <a:noFill/>
          <a:effectLst/>
        </p:spPr>
        <p:txBody>
          <a:bodyPr wrap="square" rtlCol="0" anchor="ctr">
            <a:spAutoFit/>
          </a:bodyPr>
          <a:lstStyle>
            <a:lvl1pPr marL="0" indent="0" algn="ctr">
              <a:buFontTx/>
              <a:buNone/>
              <a:defRPr lang="en-US" altLang="ko-KR" sz="5400" dirty="0">
                <a:solidFill>
                  <a:schemeClr val="tx1"/>
                </a:solidFill>
                <a:effectLst/>
                <a:latin typeface="+mj-lt"/>
              </a:defRPr>
            </a:lvl1pPr>
          </a:lstStyle>
          <a:p>
            <a:pPr marL="0" lvl="0"/>
            <a:r>
              <a:rPr lang="en-US" altLang="ko-KR" dirty="0"/>
              <a:t>BASIC LAYOUT</a:t>
            </a:r>
          </a:p>
        </p:txBody>
      </p:sp>
      <p:sp>
        <p:nvSpPr>
          <p:cNvPr id="5" name="Rectangle 4">
            <a:extLst>
              <a:ext uri="{FF2B5EF4-FFF2-40B4-BE49-F238E27FC236}">
                <a16:creationId xmlns:a16="http://schemas.microsoft.com/office/drawing/2014/main" xmlns="" id="{4E158A2E-319E-43F9-924B-978E7E68AC46}"/>
              </a:ext>
            </a:extLst>
          </p:cNvPr>
          <p:cNvSpPr/>
          <p:nvPr userDrawn="1"/>
        </p:nvSpPr>
        <p:spPr>
          <a:xfrm flipV="1">
            <a:off x="0" y="678789"/>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Rectangle 5">
            <a:extLst>
              <a:ext uri="{FF2B5EF4-FFF2-40B4-BE49-F238E27FC236}">
                <a16:creationId xmlns:a16="http://schemas.microsoft.com/office/drawing/2014/main" xmlns="" id="{15319C06-9F87-41DD-B6FC-542D54A35E45}"/>
              </a:ext>
            </a:extLst>
          </p:cNvPr>
          <p:cNvSpPr/>
          <p:nvPr userDrawn="1"/>
        </p:nvSpPr>
        <p:spPr>
          <a:xfrm flipV="1">
            <a:off x="8838049" y="678789"/>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그림 개체 틀 2">
            <a:extLst>
              <a:ext uri="{FF2B5EF4-FFF2-40B4-BE49-F238E27FC236}">
                <a16:creationId xmlns:a16="http://schemas.microsoft.com/office/drawing/2014/main" xmlns="" id="{D1D6708B-5253-4869-88B6-F1D316D4A526}"/>
              </a:ext>
            </a:extLst>
          </p:cNvPr>
          <p:cNvSpPr>
            <a:spLocks noGrp="1"/>
          </p:cNvSpPr>
          <p:nvPr>
            <p:ph type="pic" sz="quarter" idx="16" hasCustomPrompt="1"/>
          </p:nvPr>
        </p:nvSpPr>
        <p:spPr>
          <a:xfrm>
            <a:off x="7412065" y="1519004"/>
            <a:ext cx="1828562" cy="164592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defRPr>
            </a:lvl1pPr>
          </a:lstStyle>
          <a:p>
            <a:r>
              <a:rPr lang="en-US" altLang="ko-KR" dirty="0"/>
              <a:t>Place Your Picture Here</a:t>
            </a:r>
            <a:endParaRPr lang="ko-KR" altLang="en-US" dirty="0"/>
          </a:p>
        </p:txBody>
      </p:sp>
      <p:sp>
        <p:nvSpPr>
          <p:cNvPr id="9" name="그림 개체 틀 2">
            <a:extLst>
              <a:ext uri="{FF2B5EF4-FFF2-40B4-BE49-F238E27FC236}">
                <a16:creationId xmlns:a16="http://schemas.microsoft.com/office/drawing/2014/main" xmlns="" id="{33DC07FA-C2D8-42C5-A6E4-3CAAF06463FF}"/>
              </a:ext>
            </a:extLst>
          </p:cNvPr>
          <p:cNvSpPr>
            <a:spLocks noGrp="1"/>
          </p:cNvSpPr>
          <p:nvPr>
            <p:ph type="pic" sz="quarter" idx="17" hasCustomPrompt="1"/>
          </p:nvPr>
        </p:nvSpPr>
        <p:spPr>
          <a:xfrm>
            <a:off x="9682838" y="1519004"/>
            <a:ext cx="1828562" cy="164592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defRPr>
            </a:lvl1pPr>
          </a:lstStyle>
          <a:p>
            <a:r>
              <a:rPr lang="en-US" altLang="ko-KR" dirty="0"/>
              <a:t>Place Your Picture Here</a:t>
            </a:r>
            <a:endParaRPr lang="ko-KR" altLang="en-US" dirty="0"/>
          </a:p>
        </p:txBody>
      </p:sp>
      <p:sp>
        <p:nvSpPr>
          <p:cNvPr id="19" name="그림 개체 틀 2">
            <a:extLst>
              <a:ext uri="{FF2B5EF4-FFF2-40B4-BE49-F238E27FC236}">
                <a16:creationId xmlns:a16="http://schemas.microsoft.com/office/drawing/2014/main" xmlns="" id="{F29E2618-8F1A-4CF1-AC17-6F453AE084A0}"/>
              </a:ext>
            </a:extLst>
          </p:cNvPr>
          <p:cNvSpPr>
            <a:spLocks noGrp="1"/>
          </p:cNvSpPr>
          <p:nvPr>
            <p:ph type="pic" sz="quarter" idx="18" hasCustomPrompt="1"/>
          </p:nvPr>
        </p:nvSpPr>
        <p:spPr>
          <a:xfrm>
            <a:off x="7412065" y="3977032"/>
            <a:ext cx="1828562" cy="164592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defRPr>
            </a:lvl1pPr>
          </a:lstStyle>
          <a:p>
            <a:r>
              <a:rPr lang="en-US" altLang="ko-KR" dirty="0"/>
              <a:t>Place Your Picture Here</a:t>
            </a:r>
            <a:endParaRPr lang="ko-KR" altLang="en-US" dirty="0"/>
          </a:p>
        </p:txBody>
      </p:sp>
      <p:sp>
        <p:nvSpPr>
          <p:cNvPr id="20" name="그림 개체 틀 2">
            <a:extLst>
              <a:ext uri="{FF2B5EF4-FFF2-40B4-BE49-F238E27FC236}">
                <a16:creationId xmlns:a16="http://schemas.microsoft.com/office/drawing/2014/main" xmlns="" id="{00DB524C-2F49-449A-9DF1-2CB4D648BC01}"/>
              </a:ext>
            </a:extLst>
          </p:cNvPr>
          <p:cNvSpPr>
            <a:spLocks noGrp="1"/>
          </p:cNvSpPr>
          <p:nvPr>
            <p:ph type="pic" sz="quarter" idx="19" hasCustomPrompt="1"/>
          </p:nvPr>
        </p:nvSpPr>
        <p:spPr>
          <a:xfrm>
            <a:off x="9682838" y="3977032"/>
            <a:ext cx="1828562" cy="164592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xmlns="" val="1632920270"/>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10_Contents slide layout">
    <p:bg>
      <p:bgPr>
        <a:solidFill>
          <a:schemeClr val="bg1"/>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7ECC38DC-7C09-43D7-B6AA-DFAE27AC9FC5}"/>
              </a:ext>
            </a:extLst>
          </p:cNvPr>
          <p:cNvSpPr>
            <a:spLocks noGrp="1"/>
          </p:cNvSpPr>
          <p:nvPr>
            <p:ph type="pic" idx="14" hasCustomPrompt="1"/>
          </p:nvPr>
        </p:nvSpPr>
        <p:spPr>
          <a:xfrm>
            <a:off x="211496" y="216000"/>
            <a:ext cx="5228263" cy="6426000"/>
          </a:xfrm>
          <a:prstGeom prst="rect">
            <a:avLst/>
          </a:prstGeom>
          <a:solidFill>
            <a:schemeClr val="bg1">
              <a:lumMod val="95000"/>
            </a:schemeClr>
          </a:solidFill>
        </p:spPr>
        <p:txBody>
          <a:bodyPr anchor="ctr"/>
          <a:lstStyle>
            <a:lvl1pPr marL="0" indent="0" algn="ctr">
              <a:buNone/>
              <a:defRPr sz="16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Place Your Picture Here And Send To Back</a:t>
            </a:r>
            <a:endParaRPr lang="ko-KR" altLang="en-US" dirty="0"/>
          </a:p>
        </p:txBody>
      </p:sp>
      <p:sp>
        <p:nvSpPr>
          <p:cNvPr id="4" name="직사각형 1">
            <a:extLst>
              <a:ext uri="{FF2B5EF4-FFF2-40B4-BE49-F238E27FC236}">
                <a16:creationId xmlns:a16="http://schemas.microsoft.com/office/drawing/2014/main" xmlns="" id="{D5381E01-8890-4BA8-920F-405E883DB473}"/>
              </a:ext>
            </a:extLst>
          </p:cNvPr>
          <p:cNvSpPr/>
          <p:nvPr userDrawn="1"/>
        </p:nvSpPr>
        <p:spPr>
          <a:xfrm>
            <a:off x="0" y="0"/>
            <a:ext cx="21597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5" name="직사각형 9">
            <a:extLst>
              <a:ext uri="{FF2B5EF4-FFF2-40B4-BE49-F238E27FC236}">
                <a16:creationId xmlns:a16="http://schemas.microsoft.com/office/drawing/2014/main" xmlns="" id="{A011E629-5956-4B8B-8C73-FC1E8E5C6D75}"/>
              </a:ext>
            </a:extLst>
          </p:cNvPr>
          <p:cNvSpPr/>
          <p:nvPr userDrawn="1"/>
        </p:nvSpPr>
        <p:spPr>
          <a:xfrm>
            <a:off x="11974441" y="0"/>
            <a:ext cx="21597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직사각형 10">
            <a:extLst>
              <a:ext uri="{FF2B5EF4-FFF2-40B4-BE49-F238E27FC236}">
                <a16:creationId xmlns:a16="http://schemas.microsoft.com/office/drawing/2014/main" xmlns="" id="{6C56FF6C-DAB3-4ACF-965B-633A39A71A58}"/>
              </a:ext>
            </a:extLst>
          </p:cNvPr>
          <p:cNvSpPr/>
          <p:nvPr userDrawn="1"/>
        </p:nvSpPr>
        <p:spPr>
          <a:xfrm>
            <a:off x="7" y="0"/>
            <a:ext cx="12190413" cy="216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7" name="직사각형 11">
            <a:extLst>
              <a:ext uri="{FF2B5EF4-FFF2-40B4-BE49-F238E27FC236}">
                <a16:creationId xmlns:a16="http://schemas.microsoft.com/office/drawing/2014/main" xmlns="" id="{A0563DA1-A3F7-4026-A38F-A3CB17C918E9}"/>
              </a:ext>
            </a:extLst>
          </p:cNvPr>
          <p:cNvSpPr/>
          <p:nvPr userDrawn="1"/>
        </p:nvSpPr>
        <p:spPr>
          <a:xfrm>
            <a:off x="7" y="6642000"/>
            <a:ext cx="12190413" cy="216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xmlns="" val="1592354034"/>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11_Contents slide layout">
    <p:bg>
      <p:bgPr>
        <a:solidFill>
          <a:schemeClr val="bg1"/>
        </a:solidFill>
        <a:effectLst/>
      </p:bgPr>
    </p:bg>
    <p:spTree>
      <p:nvGrpSpPr>
        <p:cNvPr id="1" name=""/>
        <p:cNvGrpSpPr/>
        <p:nvPr/>
      </p:nvGrpSpPr>
      <p:grpSpPr>
        <a:xfrm>
          <a:off x="0" y="0"/>
          <a:ext cx="0" cy="0"/>
          <a:chOff x="0" y="0"/>
          <a:chExt cx="0" cy="0"/>
        </a:xfrm>
      </p:grpSpPr>
      <p:sp>
        <p:nvSpPr>
          <p:cNvPr id="3" name="Picture Placeholder 13">
            <a:extLst>
              <a:ext uri="{FF2B5EF4-FFF2-40B4-BE49-F238E27FC236}">
                <a16:creationId xmlns:a16="http://schemas.microsoft.com/office/drawing/2014/main" xmlns="" id="{5BDD6C17-436D-4F52-8ED5-560A16C20794}"/>
              </a:ext>
            </a:extLst>
          </p:cNvPr>
          <p:cNvSpPr>
            <a:spLocks noGrp="1"/>
          </p:cNvSpPr>
          <p:nvPr>
            <p:ph type="pic" sz="quarter" idx="10" hasCustomPrompt="1"/>
          </p:nvPr>
        </p:nvSpPr>
        <p:spPr>
          <a:xfrm>
            <a:off x="1" y="-7117"/>
            <a:ext cx="8882606" cy="6874169"/>
          </a:xfrm>
          <a:custGeom>
            <a:avLst/>
            <a:gdLst>
              <a:gd name="connsiteX0" fmla="*/ 0 w 4176532"/>
              <a:gd name="connsiteY0" fmla="*/ 6867763 h 6867763"/>
              <a:gd name="connsiteX1" fmla="*/ 1367981 w 4176532"/>
              <a:gd name="connsiteY1" fmla="*/ 0 h 6867763"/>
              <a:gd name="connsiteX2" fmla="*/ 4176532 w 4176532"/>
              <a:gd name="connsiteY2" fmla="*/ 0 h 6867763"/>
              <a:gd name="connsiteX3" fmla="*/ 2808551 w 4176532"/>
              <a:gd name="connsiteY3" fmla="*/ 6867763 h 6867763"/>
              <a:gd name="connsiteX4" fmla="*/ 0 w 4176532"/>
              <a:gd name="connsiteY4" fmla="*/ 6867763 h 6867763"/>
              <a:gd name="connsiteX0" fmla="*/ 0 w 4909957"/>
              <a:gd name="connsiteY0" fmla="*/ 6867763 h 6867763"/>
              <a:gd name="connsiteX1" fmla="*/ 1367981 w 4909957"/>
              <a:gd name="connsiteY1" fmla="*/ 0 h 6867763"/>
              <a:gd name="connsiteX2" fmla="*/ 4909957 w 4909957"/>
              <a:gd name="connsiteY2" fmla="*/ 0 h 6867763"/>
              <a:gd name="connsiteX3" fmla="*/ 2808551 w 4909957"/>
              <a:gd name="connsiteY3" fmla="*/ 6867763 h 6867763"/>
              <a:gd name="connsiteX4" fmla="*/ 0 w 4909957"/>
              <a:gd name="connsiteY4" fmla="*/ 6867763 h 6867763"/>
              <a:gd name="connsiteX0" fmla="*/ 0 w 4909957"/>
              <a:gd name="connsiteY0" fmla="*/ 6877288 h 6877288"/>
              <a:gd name="connsiteX1" fmla="*/ 2110931 w 4909957"/>
              <a:gd name="connsiteY1" fmla="*/ 0 h 6877288"/>
              <a:gd name="connsiteX2" fmla="*/ 4909957 w 4909957"/>
              <a:gd name="connsiteY2" fmla="*/ 9525 h 6877288"/>
              <a:gd name="connsiteX3" fmla="*/ 2808551 w 4909957"/>
              <a:gd name="connsiteY3" fmla="*/ 6877288 h 6877288"/>
              <a:gd name="connsiteX4" fmla="*/ 0 w 4909957"/>
              <a:gd name="connsiteY4" fmla="*/ 6877288 h 6877288"/>
              <a:gd name="connsiteX0" fmla="*/ 0 w 5557657"/>
              <a:gd name="connsiteY0" fmla="*/ 6877288 h 6877288"/>
              <a:gd name="connsiteX1" fmla="*/ 2110931 w 5557657"/>
              <a:gd name="connsiteY1" fmla="*/ 0 h 6877288"/>
              <a:gd name="connsiteX2" fmla="*/ 5557657 w 5557657"/>
              <a:gd name="connsiteY2" fmla="*/ 0 h 6877288"/>
              <a:gd name="connsiteX3" fmla="*/ 2808551 w 5557657"/>
              <a:gd name="connsiteY3" fmla="*/ 6877288 h 6877288"/>
              <a:gd name="connsiteX4" fmla="*/ 0 w 5557657"/>
              <a:gd name="connsiteY4" fmla="*/ 6877288 h 6877288"/>
              <a:gd name="connsiteX0" fmla="*/ 0 w 5557657"/>
              <a:gd name="connsiteY0" fmla="*/ 6877288 h 6877288"/>
              <a:gd name="connsiteX1" fmla="*/ 2815781 w 5557657"/>
              <a:gd name="connsiteY1" fmla="*/ 0 h 6877288"/>
              <a:gd name="connsiteX2" fmla="*/ 5557657 w 5557657"/>
              <a:gd name="connsiteY2" fmla="*/ 0 h 6877288"/>
              <a:gd name="connsiteX3" fmla="*/ 2808551 w 5557657"/>
              <a:gd name="connsiteY3" fmla="*/ 6877288 h 6877288"/>
              <a:gd name="connsiteX4" fmla="*/ 0 w 5557657"/>
              <a:gd name="connsiteY4" fmla="*/ 6877288 h 6877288"/>
              <a:gd name="connsiteX0" fmla="*/ 0 w 5557657"/>
              <a:gd name="connsiteY0" fmla="*/ 6877288 h 6877288"/>
              <a:gd name="connsiteX1" fmla="*/ 2815781 w 5557657"/>
              <a:gd name="connsiteY1" fmla="*/ 0 h 6877288"/>
              <a:gd name="connsiteX2" fmla="*/ 5557657 w 5557657"/>
              <a:gd name="connsiteY2" fmla="*/ 0 h 6877288"/>
              <a:gd name="connsiteX3" fmla="*/ 3888051 w 5557657"/>
              <a:gd name="connsiteY3" fmla="*/ 6877288 h 6877288"/>
              <a:gd name="connsiteX4" fmla="*/ 0 w 5557657"/>
              <a:gd name="connsiteY4" fmla="*/ 6877288 h 6877288"/>
              <a:gd name="connsiteX0" fmla="*/ 0 w 6433957"/>
              <a:gd name="connsiteY0" fmla="*/ 6877288 h 6877288"/>
              <a:gd name="connsiteX1" fmla="*/ 2815781 w 6433957"/>
              <a:gd name="connsiteY1" fmla="*/ 0 h 6877288"/>
              <a:gd name="connsiteX2" fmla="*/ 6433957 w 6433957"/>
              <a:gd name="connsiteY2" fmla="*/ 0 h 6877288"/>
              <a:gd name="connsiteX3" fmla="*/ 3888051 w 6433957"/>
              <a:gd name="connsiteY3" fmla="*/ 6877288 h 6877288"/>
              <a:gd name="connsiteX4" fmla="*/ 0 w 6433957"/>
              <a:gd name="connsiteY4" fmla="*/ 6877288 h 6877288"/>
              <a:gd name="connsiteX0" fmla="*/ 0 w 6484757"/>
              <a:gd name="connsiteY0" fmla="*/ 6877288 h 6877288"/>
              <a:gd name="connsiteX1" fmla="*/ 2815781 w 6484757"/>
              <a:gd name="connsiteY1" fmla="*/ 0 h 6877288"/>
              <a:gd name="connsiteX2" fmla="*/ 6484757 w 6484757"/>
              <a:gd name="connsiteY2" fmla="*/ 0 h 6877288"/>
              <a:gd name="connsiteX3" fmla="*/ 3888051 w 6484757"/>
              <a:gd name="connsiteY3" fmla="*/ 6877288 h 6877288"/>
              <a:gd name="connsiteX4" fmla="*/ 0 w 6484757"/>
              <a:gd name="connsiteY4" fmla="*/ 6877288 h 6877288"/>
              <a:gd name="connsiteX0" fmla="*/ 0 w 6484757"/>
              <a:gd name="connsiteY0" fmla="*/ 6877288 h 6877288"/>
              <a:gd name="connsiteX1" fmla="*/ 2815781 w 6484757"/>
              <a:gd name="connsiteY1" fmla="*/ 0 h 6877288"/>
              <a:gd name="connsiteX2" fmla="*/ 6484757 w 6484757"/>
              <a:gd name="connsiteY2" fmla="*/ 0 h 6877288"/>
              <a:gd name="connsiteX3" fmla="*/ 3888051 w 6484757"/>
              <a:gd name="connsiteY3" fmla="*/ 6877288 h 6877288"/>
              <a:gd name="connsiteX4" fmla="*/ 790606 w 6484757"/>
              <a:gd name="connsiteY4" fmla="*/ 6877288 h 6877288"/>
              <a:gd name="connsiteX5" fmla="*/ 0 w 6484757"/>
              <a:gd name="connsiteY5" fmla="*/ 6877288 h 6877288"/>
              <a:gd name="connsiteX0" fmla="*/ 0 w 5717727"/>
              <a:gd name="connsiteY0" fmla="*/ 5004406 h 6877288"/>
              <a:gd name="connsiteX1" fmla="*/ 2048751 w 5717727"/>
              <a:gd name="connsiteY1" fmla="*/ 0 h 6877288"/>
              <a:gd name="connsiteX2" fmla="*/ 5717727 w 5717727"/>
              <a:gd name="connsiteY2" fmla="*/ 0 h 6877288"/>
              <a:gd name="connsiteX3" fmla="*/ 3121021 w 5717727"/>
              <a:gd name="connsiteY3" fmla="*/ 6877288 h 6877288"/>
              <a:gd name="connsiteX4" fmla="*/ 23576 w 5717727"/>
              <a:gd name="connsiteY4" fmla="*/ 6877288 h 6877288"/>
              <a:gd name="connsiteX5" fmla="*/ 0 w 5717727"/>
              <a:gd name="connsiteY5" fmla="*/ 5004406 h 6877288"/>
              <a:gd name="connsiteX0" fmla="*/ 0 w 5717727"/>
              <a:gd name="connsiteY0" fmla="*/ 5004406 h 6877288"/>
              <a:gd name="connsiteX1" fmla="*/ 2048751 w 5717727"/>
              <a:gd name="connsiteY1" fmla="*/ 0 h 6877288"/>
              <a:gd name="connsiteX2" fmla="*/ 5717727 w 5717727"/>
              <a:gd name="connsiteY2" fmla="*/ 0 h 6877288"/>
              <a:gd name="connsiteX3" fmla="*/ 3121021 w 5717727"/>
              <a:gd name="connsiteY3" fmla="*/ 6877288 h 6877288"/>
              <a:gd name="connsiteX4" fmla="*/ 11002 w 5717727"/>
              <a:gd name="connsiteY4" fmla="*/ 6877288 h 6877288"/>
              <a:gd name="connsiteX5" fmla="*/ 0 w 5717727"/>
              <a:gd name="connsiteY5" fmla="*/ 5004406 h 6877288"/>
              <a:gd name="connsiteX0" fmla="*/ 2477 w 5707630"/>
              <a:gd name="connsiteY0" fmla="*/ 3959669 h 6877288"/>
              <a:gd name="connsiteX1" fmla="*/ 2038654 w 5707630"/>
              <a:gd name="connsiteY1" fmla="*/ 0 h 6877288"/>
              <a:gd name="connsiteX2" fmla="*/ 5707630 w 5707630"/>
              <a:gd name="connsiteY2" fmla="*/ 0 h 6877288"/>
              <a:gd name="connsiteX3" fmla="*/ 3110924 w 5707630"/>
              <a:gd name="connsiteY3" fmla="*/ 6877288 h 6877288"/>
              <a:gd name="connsiteX4" fmla="*/ 905 w 5707630"/>
              <a:gd name="connsiteY4" fmla="*/ 6877288 h 6877288"/>
              <a:gd name="connsiteX5" fmla="*/ 2477 w 5707630"/>
              <a:gd name="connsiteY5" fmla="*/ 3959669 h 6877288"/>
              <a:gd name="connsiteX0" fmla="*/ 2477 w 5707630"/>
              <a:gd name="connsiteY0" fmla="*/ 3959669 h 6877288"/>
              <a:gd name="connsiteX1" fmla="*/ 2038654 w 5707630"/>
              <a:gd name="connsiteY1" fmla="*/ 0 h 6877288"/>
              <a:gd name="connsiteX2" fmla="*/ 5707630 w 5707630"/>
              <a:gd name="connsiteY2" fmla="*/ 0 h 6877288"/>
              <a:gd name="connsiteX3" fmla="*/ 2670825 w 5707630"/>
              <a:gd name="connsiteY3" fmla="*/ 6877288 h 6877288"/>
              <a:gd name="connsiteX4" fmla="*/ 905 w 5707630"/>
              <a:gd name="connsiteY4" fmla="*/ 6877288 h 6877288"/>
              <a:gd name="connsiteX5" fmla="*/ 2477 w 5707630"/>
              <a:gd name="connsiteY5" fmla="*/ 3959669 h 6877288"/>
              <a:gd name="connsiteX0" fmla="*/ 2477 w 5707630"/>
              <a:gd name="connsiteY0" fmla="*/ 3959669 h 6877288"/>
              <a:gd name="connsiteX1" fmla="*/ 2038654 w 5707630"/>
              <a:gd name="connsiteY1" fmla="*/ 0 h 6877288"/>
              <a:gd name="connsiteX2" fmla="*/ 5707630 w 5707630"/>
              <a:gd name="connsiteY2" fmla="*/ 0 h 6877288"/>
              <a:gd name="connsiteX3" fmla="*/ 2507360 w 5707630"/>
              <a:gd name="connsiteY3" fmla="*/ 6877288 h 6877288"/>
              <a:gd name="connsiteX4" fmla="*/ 905 w 5707630"/>
              <a:gd name="connsiteY4" fmla="*/ 6877288 h 6877288"/>
              <a:gd name="connsiteX5" fmla="*/ 2477 w 5707630"/>
              <a:gd name="connsiteY5" fmla="*/ 3959669 h 6877288"/>
              <a:gd name="connsiteX0" fmla="*/ 2477 w 5707630"/>
              <a:gd name="connsiteY0" fmla="*/ 3794040 h 6877288"/>
              <a:gd name="connsiteX1" fmla="*/ 2038654 w 5707630"/>
              <a:gd name="connsiteY1" fmla="*/ 0 h 6877288"/>
              <a:gd name="connsiteX2" fmla="*/ 5707630 w 5707630"/>
              <a:gd name="connsiteY2" fmla="*/ 0 h 6877288"/>
              <a:gd name="connsiteX3" fmla="*/ 2507360 w 5707630"/>
              <a:gd name="connsiteY3" fmla="*/ 6877288 h 6877288"/>
              <a:gd name="connsiteX4" fmla="*/ 905 w 5707630"/>
              <a:gd name="connsiteY4" fmla="*/ 6877288 h 6877288"/>
              <a:gd name="connsiteX5" fmla="*/ 2477 w 5707630"/>
              <a:gd name="connsiteY5" fmla="*/ 3794040 h 6877288"/>
              <a:gd name="connsiteX0" fmla="*/ 2477 w 5707630"/>
              <a:gd name="connsiteY0" fmla="*/ 3794040 h 6890029"/>
              <a:gd name="connsiteX1" fmla="*/ 2038654 w 5707630"/>
              <a:gd name="connsiteY1" fmla="*/ 0 h 6890029"/>
              <a:gd name="connsiteX2" fmla="*/ 5707630 w 5707630"/>
              <a:gd name="connsiteY2" fmla="*/ 0 h 6890029"/>
              <a:gd name="connsiteX3" fmla="*/ 2771419 w 5707630"/>
              <a:gd name="connsiteY3" fmla="*/ 6890029 h 6890029"/>
              <a:gd name="connsiteX4" fmla="*/ 905 w 5707630"/>
              <a:gd name="connsiteY4" fmla="*/ 6877288 h 6890029"/>
              <a:gd name="connsiteX5" fmla="*/ 2477 w 5707630"/>
              <a:gd name="connsiteY5" fmla="*/ 3794040 h 6890029"/>
              <a:gd name="connsiteX0" fmla="*/ 2477 w 6675848"/>
              <a:gd name="connsiteY0" fmla="*/ 3806781 h 6902770"/>
              <a:gd name="connsiteX1" fmla="*/ 2038654 w 6675848"/>
              <a:gd name="connsiteY1" fmla="*/ 12741 h 6902770"/>
              <a:gd name="connsiteX2" fmla="*/ 6675848 w 6675848"/>
              <a:gd name="connsiteY2" fmla="*/ 0 h 6902770"/>
              <a:gd name="connsiteX3" fmla="*/ 2771419 w 6675848"/>
              <a:gd name="connsiteY3" fmla="*/ 6902770 h 6902770"/>
              <a:gd name="connsiteX4" fmla="*/ 905 w 6675848"/>
              <a:gd name="connsiteY4" fmla="*/ 6890029 h 6902770"/>
              <a:gd name="connsiteX5" fmla="*/ 2477 w 6675848"/>
              <a:gd name="connsiteY5" fmla="*/ 3806781 h 6902770"/>
              <a:gd name="connsiteX0" fmla="*/ 2477 w 6675848"/>
              <a:gd name="connsiteY0" fmla="*/ 3806781 h 6902770"/>
              <a:gd name="connsiteX1" fmla="*/ 2038654 w 6675848"/>
              <a:gd name="connsiteY1" fmla="*/ 12741 h 6902770"/>
              <a:gd name="connsiteX2" fmla="*/ 6675848 w 6675848"/>
              <a:gd name="connsiteY2" fmla="*/ 0 h 6902770"/>
              <a:gd name="connsiteX3" fmla="*/ 2821717 w 6675848"/>
              <a:gd name="connsiteY3" fmla="*/ 6902770 h 6902770"/>
              <a:gd name="connsiteX4" fmla="*/ 905 w 6675848"/>
              <a:gd name="connsiteY4" fmla="*/ 6890029 h 6902770"/>
              <a:gd name="connsiteX5" fmla="*/ 2477 w 6675848"/>
              <a:gd name="connsiteY5" fmla="*/ 3806781 h 6902770"/>
              <a:gd name="connsiteX0" fmla="*/ 2477 w 6675848"/>
              <a:gd name="connsiteY0" fmla="*/ 3806781 h 6902770"/>
              <a:gd name="connsiteX1" fmla="*/ 2038654 w 6675848"/>
              <a:gd name="connsiteY1" fmla="*/ 12741 h 6902770"/>
              <a:gd name="connsiteX2" fmla="*/ 6675848 w 6675848"/>
              <a:gd name="connsiteY2" fmla="*/ 0 h 6902770"/>
              <a:gd name="connsiteX3" fmla="*/ 2809143 w 6675848"/>
              <a:gd name="connsiteY3" fmla="*/ 6902770 h 6902770"/>
              <a:gd name="connsiteX4" fmla="*/ 905 w 6675848"/>
              <a:gd name="connsiteY4" fmla="*/ 6890029 h 6902770"/>
              <a:gd name="connsiteX5" fmla="*/ 2477 w 6675848"/>
              <a:gd name="connsiteY5" fmla="*/ 3806781 h 6902770"/>
              <a:gd name="connsiteX0" fmla="*/ 2477 w 6675848"/>
              <a:gd name="connsiteY0" fmla="*/ 3806781 h 6890029"/>
              <a:gd name="connsiteX1" fmla="*/ 2038654 w 6675848"/>
              <a:gd name="connsiteY1" fmla="*/ 12741 h 6890029"/>
              <a:gd name="connsiteX2" fmla="*/ 6675848 w 6675848"/>
              <a:gd name="connsiteY2" fmla="*/ 0 h 6890029"/>
              <a:gd name="connsiteX3" fmla="*/ 2809143 w 6675848"/>
              <a:gd name="connsiteY3" fmla="*/ 6813585 h 6890029"/>
              <a:gd name="connsiteX4" fmla="*/ 905 w 6675848"/>
              <a:gd name="connsiteY4" fmla="*/ 6890029 h 6890029"/>
              <a:gd name="connsiteX5" fmla="*/ 2477 w 6675848"/>
              <a:gd name="connsiteY5" fmla="*/ 3806781 h 6890029"/>
              <a:gd name="connsiteX0" fmla="*/ 2477 w 6675848"/>
              <a:gd name="connsiteY0" fmla="*/ 3806781 h 6890030"/>
              <a:gd name="connsiteX1" fmla="*/ 2038654 w 6675848"/>
              <a:gd name="connsiteY1" fmla="*/ 12741 h 6890030"/>
              <a:gd name="connsiteX2" fmla="*/ 6675848 w 6675848"/>
              <a:gd name="connsiteY2" fmla="*/ 0 h 6890030"/>
              <a:gd name="connsiteX3" fmla="*/ 2809143 w 6675848"/>
              <a:gd name="connsiteY3" fmla="*/ 6890030 h 6890030"/>
              <a:gd name="connsiteX4" fmla="*/ 905 w 6675848"/>
              <a:gd name="connsiteY4" fmla="*/ 6890029 h 6890030"/>
              <a:gd name="connsiteX5" fmla="*/ 2477 w 6675848"/>
              <a:gd name="connsiteY5" fmla="*/ 3806781 h 6890030"/>
              <a:gd name="connsiteX0" fmla="*/ 2477 w 6675848"/>
              <a:gd name="connsiteY0" fmla="*/ 3794040 h 6877289"/>
              <a:gd name="connsiteX1" fmla="*/ 2038654 w 6675848"/>
              <a:gd name="connsiteY1" fmla="*/ 0 h 6877289"/>
              <a:gd name="connsiteX2" fmla="*/ 6675848 w 6675848"/>
              <a:gd name="connsiteY2" fmla="*/ 0 h 6877289"/>
              <a:gd name="connsiteX3" fmla="*/ 2809143 w 6675848"/>
              <a:gd name="connsiteY3" fmla="*/ 6877289 h 6877289"/>
              <a:gd name="connsiteX4" fmla="*/ 905 w 6675848"/>
              <a:gd name="connsiteY4" fmla="*/ 6877288 h 6877289"/>
              <a:gd name="connsiteX5" fmla="*/ 2477 w 6675848"/>
              <a:gd name="connsiteY5" fmla="*/ 3794040 h 6877289"/>
              <a:gd name="connsiteX0" fmla="*/ 2477 w 6472145"/>
              <a:gd name="connsiteY0" fmla="*/ 3794040 h 6877289"/>
              <a:gd name="connsiteX1" fmla="*/ 2038654 w 6472145"/>
              <a:gd name="connsiteY1" fmla="*/ 0 h 6877289"/>
              <a:gd name="connsiteX2" fmla="*/ 6472145 w 6472145"/>
              <a:gd name="connsiteY2" fmla="*/ 16678 h 6877289"/>
              <a:gd name="connsiteX3" fmla="*/ 2809143 w 6472145"/>
              <a:gd name="connsiteY3" fmla="*/ 6877289 h 6877289"/>
              <a:gd name="connsiteX4" fmla="*/ 905 w 6472145"/>
              <a:gd name="connsiteY4" fmla="*/ 6877288 h 6877289"/>
              <a:gd name="connsiteX5" fmla="*/ 2477 w 6472145"/>
              <a:gd name="connsiteY5" fmla="*/ 3794040 h 6877289"/>
              <a:gd name="connsiteX0" fmla="*/ 2477 w 6465972"/>
              <a:gd name="connsiteY0" fmla="*/ 3794040 h 6877289"/>
              <a:gd name="connsiteX1" fmla="*/ 2038654 w 6465972"/>
              <a:gd name="connsiteY1" fmla="*/ 0 h 6877289"/>
              <a:gd name="connsiteX2" fmla="*/ 6465972 w 6465972"/>
              <a:gd name="connsiteY2" fmla="*/ 8340 h 6877289"/>
              <a:gd name="connsiteX3" fmla="*/ 2809143 w 6465972"/>
              <a:gd name="connsiteY3" fmla="*/ 6877289 h 6877289"/>
              <a:gd name="connsiteX4" fmla="*/ 905 w 6465972"/>
              <a:gd name="connsiteY4" fmla="*/ 6877288 h 6877289"/>
              <a:gd name="connsiteX5" fmla="*/ 2477 w 6465972"/>
              <a:gd name="connsiteY5" fmla="*/ 3794040 h 6877289"/>
              <a:gd name="connsiteX0" fmla="*/ 2477 w 6465972"/>
              <a:gd name="connsiteY0" fmla="*/ 3477144 h 6877289"/>
              <a:gd name="connsiteX1" fmla="*/ 2038654 w 6465972"/>
              <a:gd name="connsiteY1" fmla="*/ 0 h 6877289"/>
              <a:gd name="connsiteX2" fmla="*/ 6465972 w 6465972"/>
              <a:gd name="connsiteY2" fmla="*/ 8340 h 6877289"/>
              <a:gd name="connsiteX3" fmla="*/ 2809143 w 6465972"/>
              <a:gd name="connsiteY3" fmla="*/ 6877289 h 6877289"/>
              <a:gd name="connsiteX4" fmla="*/ 905 w 6465972"/>
              <a:gd name="connsiteY4" fmla="*/ 6877288 h 6877289"/>
              <a:gd name="connsiteX5" fmla="*/ 2477 w 6465972"/>
              <a:gd name="connsiteY5" fmla="*/ 3477144 h 6877289"/>
              <a:gd name="connsiteX0" fmla="*/ 8325 w 6465647"/>
              <a:gd name="connsiteY0" fmla="*/ 3385411 h 6877289"/>
              <a:gd name="connsiteX1" fmla="*/ 2038329 w 6465647"/>
              <a:gd name="connsiteY1" fmla="*/ 0 h 6877289"/>
              <a:gd name="connsiteX2" fmla="*/ 6465647 w 6465647"/>
              <a:gd name="connsiteY2" fmla="*/ 8340 h 6877289"/>
              <a:gd name="connsiteX3" fmla="*/ 2808818 w 6465647"/>
              <a:gd name="connsiteY3" fmla="*/ 6877289 h 6877289"/>
              <a:gd name="connsiteX4" fmla="*/ 580 w 6465647"/>
              <a:gd name="connsiteY4" fmla="*/ 6877288 h 6877289"/>
              <a:gd name="connsiteX5" fmla="*/ 8325 w 6465647"/>
              <a:gd name="connsiteY5" fmla="*/ 3385411 h 6877289"/>
              <a:gd name="connsiteX0" fmla="*/ 0 w 6482013"/>
              <a:gd name="connsiteY0" fmla="*/ 3268661 h 6877289"/>
              <a:gd name="connsiteX1" fmla="*/ 2054695 w 6482013"/>
              <a:gd name="connsiteY1" fmla="*/ 0 h 6877289"/>
              <a:gd name="connsiteX2" fmla="*/ 6482013 w 6482013"/>
              <a:gd name="connsiteY2" fmla="*/ 8340 h 6877289"/>
              <a:gd name="connsiteX3" fmla="*/ 2825184 w 6482013"/>
              <a:gd name="connsiteY3" fmla="*/ 6877289 h 6877289"/>
              <a:gd name="connsiteX4" fmla="*/ 16946 w 6482013"/>
              <a:gd name="connsiteY4" fmla="*/ 6877288 h 6877289"/>
              <a:gd name="connsiteX5" fmla="*/ 0 w 6482013"/>
              <a:gd name="connsiteY5" fmla="*/ 3268661 h 6877289"/>
              <a:gd name="connsiteX0" fmla="*/ 0 w 6469667"/>
              <a:gd name="connsiteY0" fmla="*/ 3251983 h 6877289"/>
              <a:gd name="connsiteX1" fmla="*/ 2042349 w 6469667"/>
              <a:gd name="connsiteY1" fmla="*/ 0 h 6877289"/>
              <a:gd name="connsiteX2" fmla="*/ 6469667 w 6469667"/>
              <a:gd name="connsiteY2" fmla="*/ 8340 h 6877289"/>
              <a:gd name="connsiteX3" fmla="*/ 2812838 w 6469667"/>
              <a:gd name="connsiteY3" fmla="*/ 6877289 h 6877289"/>
              <a:gd name="connsiteX4" fmla="*/ 4600 w 6469667"/>
              <a:gd name="connsiteY4" fmla="*/ 6877288 h 6877289"/>
              <a:gd name="connsiteX5" fmla="*/ 0 w 6469667"/>
              <a:gd name="connsiteY5" fmla="*/ 3251983 h 6877289"/>
              <a:gd name="connsiteX0" fmla="*/ 0 w 6475840"/>
              <a:gd name="connsiteY0" fmla="*/ 3176929 h 6877289"/>
              <a:gd name="connsiteX1" fmla="*/ 2048522 w 6475840"/>
              <a:gd name="connsiteY1" fmla="*/ 0 h 6877289"/>
              <a:gd name="connsiteX2" fmla="*/ 6475840 w 6475840"/>
              <a:gd name="connsiteY2" fmla="*/ 8340 h 6877289"/>
              <a:gd name="connsiteX3" fmla="*/ 2819011 w 6475840"/>
              <a:gd name="connsiteY3" fmla="*/ 6877289 h 6877289"/>
              <a:gd name="connsiteX4" fmla="*/ 10773 w 6475840"/>
              <a:gd name="connsiteY4" fmla="*/ 6877288 h 6877289"/>
              <a:gd name="connsiteX5" fmla="*/ 0 w 6475840"/>
              <a:gd name="connsiteY5" fmla="*/ 3176929 h 6877289"/>
              <a:gd name="connsiteX0" fmla="*/ 0 w 6475840"/>
              <a:gd name="connsiteY0" fmla="*/ 3185268 h 6877289"/>
              <a:gd name="connsiteX1" fmla="*/ 2048522 w 6475840"/>
              <a:gd name="connsiteY1" fmla="*/ 0 h 6877289"/>
              <a:gd name="connsiteX2" fmla="*/ 6475840 w 6475840"/>
              <a:gd name="connsiteY2" fmla="*/ 8340 h 6877289"/>
              <a:gd name="connsiteX3" fmla="*/ 2819011 w 6475840"/>
              <a:gd name="connsiteY3" fmla="*/ 6877289 h 6877289"/>
              <a:gd name="connsiteX4" fmla="*/ 10773 w 6475840"/>
              <a:gd name="connsiteY4" fmla="*/ 6877288 h 6877289"/>
              <a:gd name="connsiteX5" fmla="*/ 0 w 6475840"/>
              <a:gd name="connsiteY5" fmla="*/ 3185268 h 6877289"/>
              <a:gd name="connsiteX0" fmla="*/ 0 w 6475840"/>
              <a:gd name="connsiteY0" fmla="*/ 3185268 h 6877288"/>
              <a:gd name="connsiteX1" fmla="*/ 2048522 w 6475840"/>
              <a:gd name="connsiteY1" fmla="*/ 0 h 6877288"/>
              <a:gd name="connsiteX2" fmla="*/ 6475840 w 6475840"/>
              <a:gd name="connsiteY2" fmla="*/ 8340 h 6877288"/>
              <a:gd name="connsiteX3" fmla="*/ 2745059 w 6475840"/>
              <a:gd name="connsiteY3" fmla="*/ 6868206 h 6877288"/>
              <a:gd name="connsiteX4" fmla="*/ 10773 w 6475840"/>
              <a:gd name="connsiteY4" fmla="*/ 6877288 h 6877288"/>
              <a:gd name="connsiteX5" fmla="*/ 0 w 6475840"/>
              <a:gd name="connsiteY5" fmla="*/ 3185268 h 6877288"/>
              <a:gd name="connsiteX0" fmla="*/ 0 w 6475840"/>
              <a:gd name="connsiteY0" fmla="*/ 3185268 h 6877288"/>
              <a:gd name="connsiteX1" fmla="*/ 2048522 w 6475840"/>
              <a:gd name="connsiteY1" fmla="*/ 0 h 6877288"/>
              <a:gd name="connsiteX2" fmla="*/ 6475840 w 6475840"/>
              <a:gd name="connsiteY2" fmla="*/ 8340 h 6877288"/>
              <a:gd name="connsiteX3" fmla="*/ 2724890 w 6475840"/>
              <a:gd name="connsiteY3" fmla="*/ 6868206 h 6877288"/>
              <a:gd name="connsiteX4" fmla="*/ 10773 w 6475840"/>
              <a:gd name="connsiteY4" fmla="*/ 6877288 h 6877288"/>
              <a:gd name="connsiteX5" fmla="*/ 0 w 6475840"/>
              <a:gd name="connsiteY5" fmla="*/ 3185268 h 6877288"/>
              <a:gd name="connsiteX0" fmla="*/ 0 w 6475840"/>
              <a:gd name="connsiteY0" fmla="*/ 3185268 h 6886371"/>
              <a:gd name="connsiteX1" fmla="*/ 2048522 w 6475840"/>
              <a:gd name="connsiteY1" fmla="*/ 0 h 6886371"/>
              <a:gd name="connsiteX2" fmla="*/ 6475840 w 6475840"/>
              <a:gd name="connsiteY2" fmla="*/ 8340 h 6886371"/>
              <a:gd name="connsiteX3" fmla="*/ 2718167 w 6475840"/>
              <a:gd name="connsiteY3" fmla="*/ 6886371 h 6886371"/>
              <a:gd name="connsiteX4" fmla="*/ 10773 w 6475840"/>
              <a:gd name="connsiteY4" fmla="*/ 6877288 h 6886371"/>
              <a:gd name="connsiteX5" fmla="*/ 0 w 6475840"/>
              <a:gd name="connsiteY5" fmla="*/ 3185268 h 6886371"/>
              <a:gd name="connsiteX0" fmla="*/ 0 w 6596852"/>
              <a:gd name="connsiteY0" fmla="*/ 3195093 h 6896196"/>
              <a:gd name="connsiteX1" fmla="*/ 2048522 w 6596852"/>
              <a:gd name="connsiteY1" fmla="*/ 9825 h 6896196"/>
              <a:gd name="connsiteX2" fmla="*/ 6596852 w 6596852"/>
              <a:gd name="connsiteY2" fmla="*/ 0 h 6896196"/>
              <a:gd name="connsiteX3" fmla="*/ 2718167 w 6596852"/>
              <a:gd name="connsiteY3" fmla="*/ 6896196 h 6896196"/>
              <a:gd name="connsiteX4" fmla="*/ 10773 w 6596852"/>
              <a:gd name="connsiteY4" fmla="*/ 6887113 h 6896196"/>
              <a:gd name="connsiteX5" fmla="*/ 0 w 6596852"/>
              <a:gd name="connsiteY5" fmla="*/ 3195093 h 6896196"/>
              <a:gd name="connsiteX0" fmla="*/ 0 w 6596852"/>
              <a:gd name="connsiteY0" fmla="*/ 3195093 h 6896196"/>
              <a:gd name="connsiteX1" fmla="*/ 2048522 w 6596852"/>
              <a:gd name="connsiteY1" fmla="*/ 9825 h 6896196"/>
              <a:gd name="connsiteX2" fmla="*/ 6596852 w 6596852"/>
              <a:gd name="connsiteY2" fmla="*/ 0 h 6896196"/>
              <a:gd name="connsiteX3" fmla="*/ 2684553 w 6596852"/>
              <a:gd name="connsiteY3" fmla="*/ 6896196 h 6896196"/>
              <a:gd name="connsiteX4" fmla="*/ 10773 w 6596852"/>
              <a:gd name="connsiteY4" fmla="*/ 6887113 h 6896196"/>
              <a:gd name="connsiteX5" fmla="*/ 0 w 6596852"/>
              <a:gd name="connsiteY5" fmla="*/ 3195093 h 6896196"/>
              <a:gd name="connsiteX0" fmla="*/ 0 w 6596852"/>
              <a:gd name="connsiteY0" fmla="*/ 3195093 h 6896196"/>
              <a:gd name="connsiteX1" fmla="*/ 2048522 w 6596852"/>
              <a:gd name="connsiteY1" fmla="*/ 9825 h 6896196"/>
              <a:gd name="connsiteX2" fmla="*/ 6596852 w 6596852"/>
              <a:gd name="connsiteY2" fmla="*/ 0 h 6896196"/>
              <a:gd name="connsiteX3" fmla="*/ 2630770 w 6596852"/>
              <a:gd name="connsiteY3" fmla="*/ 6896196 h 6896196"/>
              <a:gd name="connsiteX4" fmla="*/ 10773 w 6596852"/>
              <a:gd name="connsiteY4" fmla="*/ 6887113 h 6896196"/>
              <a:gd name="connsiteX5" fmla="*/ 0 w 6596852"/>
              <a:gd name="connsiteY5" fmla="*/ 3195093 h 6896196"/>
              <a:gd name="connsiteX0" fmla="*/ 0 w 6596852"/>
              <a:gd name="connsiteY0" fmla="*/ 3195093 h 6896196"/>
              <a:gd name="connsiteX1" fmla="*/ 2048522 w 6596852"/>
              <a:gd name="connsiteY1" fmla="*/ 9825 h 6896196"/>
              <a:gd name="connsiteX2" fmla="*/ 6596852 w 6596852"/>
              <a:gd name="connsiteY2" fmla="*/ 0 h 6896196"/>
              <a:gd name="connsiteX3" fmla="*/ 2630770 w 6596852"/>
              <a:gd name="connsiteY3" fmla="*/ 6896196 h 6896196"/>
              <a:gd name="connsiteX4" fmla="*/ 4306 w 6596852"/>
              <a:gd name="connsiteY4" fmla="*/ 6887113 h 6896196"/>
              <a:gd name="connsiteX5" fmla="*/ 0 w 6596852"/>
              <a:gd name="connsiteY5" fmla="*/ 3195093 h 6896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96852" h="6896196">
                <a:moveTo>
                  <a:pt x="0" y="3195093"/>
                </a:moveTo>
                <a:lnTo>
                  <a:pt x="2048522" y="9825"/>
                </a:lnTo>
                <a:lnTo>
                  <a:pt x="6596852" y="0"/>
                </a:lnTo>
                <a:lnTo>
                  <a:pt x="2630770" y="6896196"/>
                </a:lnTo>
                <a:lnTo>
                  <a:pt x="4306" y="6887113"/>
                </a:lnTo>
                <a:cubicBezTo>
                  <a:pt x="639" y="6262819"/>
                  <a:pt x="3667" y="3819387"/>
                  <a:pt x="0" y="3195093"/>
                </a:cubicBezTo>
                <a:close/>
              </a:path>
            </a:pathLst>
          </a:custGeom>
          <a:solidFill>
            <a:schemeClr val="bg1">
              <a:lumMod val="95000"/>
            </a:schemeClr>
          </a:solidFill>
        </p:spPr>
        <p:txBody>
          <a:bodyPr tIns="360000" anchor="ctr"/>
          <a:lstStyle>
            <a:lvl1pPr marL="0" indent="0" algn="ctr">
              <a:buNone/>
              <a:defRPr sz="1400">
                <a:latin typeface="+mn-lt"/>
                <a:cs typeface="Arial" pitchFamily="34" charset="0"/>
              </a:defRPr>
            </a:lvl1pPr>
          </a:lstStyle>
          <a:p>
            <a:r>
              <a:rPr lang="en-US" altLang="ko-KR" dirty="0"/>
              <a:t>Place Your Picture Here And Send To Back</a:t>
            </a:r>
            <a:endParaRPr lang="ko-KR" altLang="en-US" dirty="0"/>
          </a:p>
        </p:txBody>
      </p:sp>
    </p:spTree>
    <p:extLst>
      <p:ext uri="{BB962C8B-B14F-4D97-AF65-F5344CB8AC3E}">
        <p14:creationId xmlns:p14="http://schemas.microsoft.com/office/powerpoint/2010/main" xmlns="" val="3675563484"/>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userDrawn="1">
  <p:cSld name="Image slide layout">
    <p:spTree>
      <p:nvGrpSpPr>
        <p:cNvPr id="1" name=""/>
        <p:cNvGrpSpPr/>
        <p:nvPr/>
      </p:nvGrpSpPr>
      <p:grpSpPr>
        <a:xfrm>
          <a:off x="0" y="0"/>
          <a:ext cx="0" cy="0"/>
          <a:chOff x="0" y="0"/>
          <a:chExt cx="0" cy="0"/>
        </a:xfrm>
      </p:grpSpPr>
      <p:sp>
        <p:nvSpPr>
          <p:cNvPr id="23" name="Picture Placeholder 22">
            <a:extLst>
              <a:ext uri="{FF2B5EF4-FFF2-40B4-BE49-F238E27FC236}">
                <a16:creationId xmlns:a16="http://schemas.microsoft.com/office/drawing/2014/main" xmlns="" id="{E3055512-C062-4A16-8C9B-5A02F0BE99DA}"/>
              </a:ext>
            </a:extLst>
          </p:cNvPr>
          <p:cNvSpPr>
            <a:spLocks noGrp="1"/>
          </p:cNvSpPr>
          <p:nvPr>
            <p:ph type="pic" sz="quarter" idx="14" hasCustomPrompt="1"/>
          </p:nvPr>
        </p:nvSpPr>
        <p:spPr>
          <a:xfrm>
            <a:off x="6895226" y="389864"/>
            <a:ext cx="4498173" cy="5947901"/>
          </a:xfrm>
          <a:custGeom>
            <a:avLst/>
            <a:gdLst>
              <a:gd name="connsiteX0" fmla="*/ 1879242 w 3341686"/>
              <a:gd name="connsiteY0" fmla="*/ 3114083 h 4418111"/>
              <a:gd name="connsiteX1" fmla="*/ 2101518 w 3341686"/>
              <a:gd name="connsiteY1" fmla="*/ 3815631 h 4418111"/>
              <a:gd name="connsiteX2" fmla="*/ 2285590 w 3341686"/>
              <a:gd name="connsiteY2" fmla="*/ 3565576 h 4418111"/>
              <a:gd name="connsiteX3" fmla="*/ 2264752 w 3341686"/>
              <a:gd name="connsiteY3" fmla="*/ 3905929 h 4418111"/>
              <a:gd name="connsiteX4" fmla="*/ 1945232 w 3341686"/>
              <a:gd name="connsiteY4" fmla="*/ 4246286 h 4418111"/>
              <a:gd name="connsiteX5" fmla="*/ 1625716 w 3341686"/>
              <a:gd name="connsiteY5" fmla="*/ 4103895 h 4418111"/>
              <a:gd name="connsiteX6" fmla="*/ 1518051 w 3341686"/>
              <a:gd name="connsiteY6" fmla="*/ 3718391 h 4418111"/>
              <a:gd name="connsiteX7" fmla="*/ 1587511 w 3341686"/>
              <a:gd name="connsiteY7" fmla="*/ 3694077 h 4418111"/>
              <a:gd name="connsiteX8" fmla="*/ 1688229 w 3341686"/>
              <a:gd name="connsiteY8" fmla="*/ 3635036 h 4418111"/>
              <a:gd name="connsiteX9" fmla="*/ 1879242 w 3341686"/>
              <a:gd name="connsiteY9" fmla="*/ 3114083 h 4418111"/>
              <a:gd name="connsiteX10" fmla="*/ 1936055 w 3341686"/>
              <a:gd name="connsiteY10" fmla="*/ 2421021 h 4418111"/>
              <a:gd name="connsiteX11" fmla="*/ 1559822 w 3341686"/>
              <a:gd name="connsiteY11" fmla="*/ 3182513 h 4418111"/>
              <a:gd name="connsiteX12" fmla="*/ 1535743 w 3341686"/>
              <a:gd name="connsiteY12" fmla="*/ 3266790 h 4418111"/>
              <a:gd name="connsiteX13" fmla="*/ 1454479 w 3341686"/>
              <a:gd name="connsiteY13" fmla="*/ 3206593 h 4418111"/>
              <a:gd name="connsiteX14" fmla="*/ 1352144 w 3341686"/>
              <a:gd name="connsiteY14" fmla="*/ 3013960 h 4418111"/>
              <a:gd name="connsiteX15" fmla="*/ 1337093 w 3341686"/>
              <a:gd name="connsiteY15" fmla="*/ 3700210 h 4418111"/>
              <a:gd name="connsiteX16" fmla="*/ 1096305 w 3341686"/>
              <a:gd name="connsiteY16" fmla="*/ 3582824 h 4418111"/>
              <a:gd name="connsiteX17" fmla="*/ 1412341 w 3341686"/>
              <a:gd name="connsiteY17" fmla="*/ 4049354 h 4418111"/>
              <a:gd name="connsiteX18" fmla="*/ 2408607 w 3341686"/>
              <a:gd name="connsiteY18" fmla="*/ 4118580 h 4418111"/>
              <a:gd name="connsiteX19" fmla="*/ 2745709 w 3341686"/>
              <a:gd name="connsiteY19" fmla="*/ 3618942 h 4418111"/>
              <a:gd name="connsiteX20" fmla="*/ 2462783 w 3341686"/>
              <a:gd name="connsiteY20" fmla="*/ 3697197 h 4418111"/>
              <a:gd name="connsiteX21" fmla="*/ 2408607 w 3341686"/>
              <a:gd name="connsiteY21" fmla="*/ 2986873 h 4418111"/>
              <a:gd name="connsiteX22" fmla="*/ 2333359 w 3341686"/>
              <a:gd name="connsiteY22" fmla="*/ 3266790 h 4418111"/>
              <a:gd name="connsiteX23" fmla="*/ 2270154 w 3341686"/>
              <a:gd name="connsiteY23" fmla="*/ 3369125 h 4418111"/>
              <a:gd name="connsiteX24" fmla="*/ 2212965 w 3341686"/>
              <a:gd name="connsiteY24" fmla="*/ 3275819 h 4418111"/>
              <a:gd name="connsiteX25" fmla="*/ 1936055 w 3341686"/>
              <a:gd name="connsiteY25" fmla="*/ 2421021 h 4418111"/>
              <a:gd name="connsiteX26" fmla="*/ 103053 w 3341686"/>
              <a:gd name="connsiteY26" fmla="*/ 2360828 h 4418111"/>
              <a:gd name="connsiteX27" fmla="*/ 157234 w 3341686"/>
              <a:gd name="connsiteY27" fmla="*/ 2430054 h 4418111"/>
              <a:gd name="connsiteX28" fmla="*/ 241506 w 3341686"/>
              <a:gd name="connsiteY28" fmla="*/ 2851436 h 4418111"/>
              <a:gd name="connsiteX29" fmla="*/ 214418 w 3341686"/>
              <a:gd name="connsiteY29" fmla="*/ 2968822 h 4418111"/>
              <a:gd name="connsiteX30" fmla="*/ 127132 w 3341686"/>
              <a:gd name="connsiteY30" fmla="*/ 2884545 h 4418111"/>
              <a:gd name="connsiteX31" fmla="*/ 42856 w 3341686"/>
              <a:gd name="connsiteY31" fmla="*/ 2430054 h 4418111"/>
              <a:gd name="connsiteX32" fmla="*/ 103053 w 3341686"/>
              <a:gd name="connsiteY32" fmla="*/ 2360828 h 4418111"/>
              <a:gd name="connsiteX33" fmla="*/ 3192307 w 3341686"/>
              <a:gd name="connsiteY33" fmla="*/ 1170427 h 4418111"/>
              <a:gd name="connsiteX34" fmla="*/ 3254387 w 3341686"/>
              <a:gd name="connsiteY34" fmla="*/ 1223099 h 4418111"/>
              <a:gd name="connsiteX35" fmla="*/ 3215257 w 3341686"/>
              <a:gd name="connsiteY35" fmla="*/ 1903331 h 4418111"/>
              <a:gd name="connsiteX36" fmla="*/ 3109913 w 3341686"/>
              <a:gd name="connsiteY36" fmla="*/ 1641472 h 4418111"/>
              <a:gd name="connsiteX37" fmla="*/ 3137001 w 3341686"/>
              <a:gd name="connsiteY37" fmla="*/ 1226111 h 4418111"/>
              <a:gd name="connsiteX38" fmla="*/ 3192307 w 3341686"/>
              <a:gd name="connsiteY38" fmla="*/ 1170427 h 4418111"/>
              <a:gd name="connsiteX39" fmla="*/ 903682 w 3341686"/>
              <a:gd name="connsiteY39" fmla="*/ 305091 h 4418111"/>
              <a:gd name="connsiteX40" fmla="*/ 933780 w 3341686"/>
              <a:gd name="connsiteY40" fmla="*/ 910075 h 4418111"/>
              <a:gd name="connsiteX41" fmla="*/ 816391 w 3341686"/>
              <a:gd name="connsiteY41" fmla="*/ 910075 h 4418111"/>
              <a:gd name="connsiteX42" fmla="*/ 903682 w 3341686"/>
              <a:gd name="connsiteY42" fmla="*/ 305091 h 4418111"/>
              <a:gd name="connsiteX43" fmla="*/ 1862291 w 3341686"/>
              <a:gd name="connsiteY43" fmla="*/ 345 h 4418111"/>
              <a:gd name="connsiteX44" fmla="*/ 1877338 w 3341686"/>
              <a:gd name="connsiteY44" fmla="*/ 46244 h 4418111"/>
              <a:gd name="connsiteX45" fmla="*/ 2182092 w 3341686"/>
              <a:gd name="connsiteY45" fmla="*/ 943743 h 4418111"/>
              <a:gd name="connsiteX46" fmla="*/ 2422123 w 3341686"/>
              <a:gd name="connsiteY46" fmla="*/ 1879252 h 4418111"/>
              <a:gd name="connsiteX47" fmla="*/ 2563588 w 3341686"/>
              <a:gd name="connsiteY47" fmla="*/ 1307378 h 4418111"/>
              <a:gd name="connsiteX48" fmla="*/ 2542519 w 3341686"/>
              <a:gd name="connsiteY48" fmla="*/ 1189992 h 4418111"/>
              <a:gd name="connsiteX49" fmla="*/ 2560582 w 3341686"/>
              <a:gd name="connsiteY49" fmla="*/ 1114744 h 4418111"/>
              <a:gd name="connsiteX50" fmla="*/ 2629807 w 3341686"/>
              <a:gd name="connsiteY50" fmla="*/ 1162902 h 4418111"/>
              <a:gd name="connsiteX51" fmla="*/ 3069243 w 3341686"/>
              <a:gd name="connsiteY51" fmla="*/ 2264513 h 4418111"/>
              <a:gd name="connsiteX52" fmla="*/ 2978949 w 3341686"/>
              <a:gd name="connsiteY52" fmla="*/ 2785218 h 4418111"/>
              <a:gd name="connsiteX53" fmla="*/ 3168573 w 3341686"/>
              <a:gd name="connsiteY53" fmla="*/ 2601619 h 4418111"/>
              <a:gd name="connsiteX54" fmla="*/ 3216727 w 3341686"/>
              <a:gd name="connsiteY54" fmla="*/ 2547439 h 4418111"/>
              <a:gd name="connsiteX55" fmla="*/ 3264885 w 3341686"/>
              <a:gd name="connsiteY55" fmla="*/ 2610648 h 4418111"/>
              <a:gd name="connsiteX56" fmla="*/ 3276929 w 3341686"/>
              <a:gd name="connsiteY56" fmla="*/ 3293885 h 4418111"/>
              <a:gd name="connsiteX57" fmla="*/ 2960889 w 3341686"/>
              <a:gd name="connsiteY57" fmla="*/ 3992173 h 4418111"/>
              <a:gd name="connsiteX58" fmla="*/ 2936648 w 3341686"/>
              <a:gd name="connsiteY58" fmla="*/ 4048734 h 4418111"/>
              <a:gd name="connsiteX59" fmla="*/ 2618669 w 3341686"/>
              <a:gd name="connsiteY59" fmla="*/ 4237262 h 4418111"/>
              <a:gd name="connsiteX60" fmla="*/ 1798618 w 3341686"/>
              <a:gd name="connsiteY60" fmla="*/ 4418111 h 4418111"/>
              <a:gd name="connsiteX61" fmla="*/ 978569 w 3341686"/>
              <a:gd name="connsiteY61" fmla="*/ 4237262 h 4418111"/>
              <a:gd name="connsiteX62" fmla="*/ 800342 w 3341686"/>
              <a:gd name="connsiteY62" fmla="*/ 4131594 h 4418111"/>
              <a:gd name="connsiteX63" fmla="*/ 826896 w 3341686"/>
              <a:gd name="connsiteY63" fmla="*/ 4121597 h 4418111"/>
              <a:gd name="connsiteX64" fmla="*/ 774935 w 3341686"/>
              <a:gd name="connsiteY64" fmla="*/ 4116531 h 4418111"/>
              <a:gd name="connsiteX65" fmla="*/ 630977 w 3341686"/>
              <a:gd name="connsiteY65" fmla="*/ 4031176 h 4418111"/>
              <a:gd name="connsiteX66" fmla="*/ 664362 w 3341686"/>
              <a:gd name="connsiteY66" fmla="*/ 4034313 h 4418111"/>
              <a:gd name="connsiteX67" fmla="*/ 477750 w 3341686"/>
              <a:gd name="connsiteY67" fmla="*/ 3889841 h 4418111"/>
              <a:gd name="connsiteX68" fmla="*/ 450661 w 3341686"/>
              <a:gd name="connsiteY68" fmla="*/ 3841680 h 4418111"/>
              <a:gd name="connsiteX69" fmla="*/ 510860 w 3341686"/>
              <a:gd name="connsiteY69" fmla="*/ 3823621 h 4418111"/>
              <a:gd name="connsiteX70" fmla="*/ 697474 w 3341686"/>
              <a:gd name="connsiteY70" fmla="*/ 3901875 h 4418111"/>
              <a:gd name="connsiteX71" fmla="*/ 459691 w 3341686"/>
              <a:gd name="connsiteY71" fmla="*/ 3483507 h 4418111"/>
              <a:gd name="connsiteX72" fmla="*/ 414545 w 3341686"/>
              <a:gd name="connsiteY72" fmla="*/ 3035041 h 4418111"/>
              <a:gd name="connsiteX73" fmla="*/ 417554 w 3341686"/>
              <a:gd name="connsiteY73" fmla="*/ 2448115 h 4418111"/>
              <a:gd name="connsiteX74" fmla="*/ 447656 w 3341686"/>
              <a:gd name="connsiteY74" fmla="*/ 2336752 h 4418111"/>
              <a:gd name="connsiteX75" fmla="*/ 661353 w 3341686"/>
              <a:gd name="connsiteY75" fmla="*/ 2589576 h 4418111"/>
              <a:gd name="connsiteX76" fmla="*/ 763690 w 3341686"/>
              <a:gd name="connsiteY76" fmla="*/ 2622687 h 4418111"/>
              <a:gd name="connsiteX77" fmla="*/ 739610 w 3341686"/>
              <a:gd name="connsiteY77" fmla="*/ 2529380 h 4418111"/>
              <a:gd name="connsiteX78" fmla="*/ 760677 w 3341686"/>
              <a:gd name="connsiteY78" fmla="*/ 1782937 h 4418111"/>
              <a:gd name="connsiteX79" fmla="*/ 1061661 w 3341686"/>
              <a:gd name="connsiteY79" fmla="*/ 1229121 h 4418111"/>
              <a:gd name="connsiteX80" fmla="*/ 1106813 w 3341686"/>
              <a:gd name="connsiteY80" fmla="*/ 1183975 h 4418111"/>
              <a:gd name="connsiteX81" fmla="*/ 1148952 w 3341686"/>
              <a:gd name="connsiteY81" fmla="*/ 1262229 h 4418111"/>
              <a:gd name="connsiteX82" fmla="*/ 1546255 w 3341686"/>
              <a:gd name="connsiteY82" fmla="*/ 1912360 h 4418111"/>
              <a:gd name="connsiteX83" fmla="*/ 1516156 w 3341686"/>
              <a:gd name="connsiteY83" fmla="*/ 1042511 h 4418111"/>
              <a:gd name="connsiteX84" fmla="*/ 1618491 w 3341686"/>
              <a:gd name="connsiteY84" fmla="*/ 202761 h 4418111"/>
              <a:gd name="connsiteX85" fmla="*/ 1811125 w 3341686"/>
              <a:gd name="connsiteY85" fmla="*/ 22165 h 4418111"/>
              <a:gd name="connsiteX86" fmla="*/ 1862291 w 3341686"/>
              <a:gd name="connsiteY86" fmla="*/ 345 h 44181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3341686" h="4418111">
                <a:moveTo>
                  <a:pt x="1879242" y="3114083"/>
                </a:moveTo>
                <a:cubicBezTo>
                  <a:pt x="1976488" y="3357196"/>
                  <a:pt x="2000802" y="3593361"/>
                  <a:pt x="2101518" y="3815631"/>
                </a:cubicBezTo>
                <a:cubicBezTo>
                  <a:pt x="2191815" y="3746172"/>
                  <a:pt x="2216129" y="3648931"/>
                  <a:pt x="2285590" y="3565576"/>
                </a:cubicBezTo>
                <a:cubicBezTo>
                  <a:pt x="2348103" y="3694077"/>
                  <a:pt x="2302951" y="3805213"/>
                  <a:pt x="2264752" y="3905929"/>
                </a:cubicBezTo>
                <a:cubicBezTo>
                  <a:pt x="2209182" y="4062215"/>
                  <a:pt x="2111936" y="4197665"/>
                  <a:pt x="1945232" y="4246286"/>
                </a:cubicBezTo>
                <a:cubicBezTo>
                  <a:pt x="1806311" y="4287962"/>
                  <a:pt x="1709065" y="4208083"/>
                  <a:pt x="1625716" y="4103895"/>
                </a:cubicBezTo>
                <a:cubicBezTo>
                  <a:pt x="1531941" y="3989284"/>
                  <a:pt x="1490266" y="3864254"/>
                  <a:pt x="1518051" y="3718391"/>
                </a:cubicBezTo>
                <a:cubicBezTo>
                  <a:pt x="1524994" y="3680183"/>
                  <a:pt x="1552779" y="3662821"/>
                  <a:pt x="1587511" y="3694077"/>
                </a:cubicBezTo>
                <a:cubicBezTo>
                  <a:pt x="1670862" y="3760061"/>
                  <a:pt x="1677809" y="3687130"/>
                  <a:pt x="1688229" y="3635036"/>
                </a:cubicBezTo>
                <a:cubicBezTo>
                  <a:pt x="1722956" y="3461383"/>
                  <a:pt x="1792416" y="3305097"/>
                  <a:pt x="1879242" y="3114083"/>
                </a:cubicBezTo>
                <a:close/>
                <a:moveTo>
                  <a:pt x="1936055" y="2421021"/>
                </a:moveTo>
                <a:cubicBezTo>
                  <a:pt x="1740414" y="2661809"/>
                  <a:pt x="1574873" y="2884538"/>
                  <a:pt x="1559822" y="3182513"/>
                </a:cubicBezTo>
                <a:cubicBezTo>
                  <a:pt x="1556814" y="3212614"/>
                  <a:pt x="1574873" y="3257760"/>
                  <a:pt x="1535743" y="3266790"/>
                </a:cubicBezTo>
                <a:cubicBezTo>
                  <a:pt x="1493604" y="3275819"/>
                  <a:pt x="1472538" y="3236689"/>
                  <a:pt x="1454479" y="3206593"/>
                </a:cubicBezTo>
                <a:cubicBezTo>
                  <a:pt x="1418356" y="3143388"/>
                  <a:pt x="1385252" y="3080178"/>
                  <a:pt x="1352144" y="3013960"/>
                </a:cubicBezTo>
                <a:cubicBezTo>
                  <a:pt x="1313013" y="3245718"/>
                  <a:pt x="1249807" y="3468452"/>
                  <a:pt x="1337093" y="3700210"/>
                </a:cubicBezTo>
                <a:cubicBezTo>
                  <a:pt x="1237765" y="3685159"/>
                  <a:pt x="1201649" y="3591854"/>
                  <a:pt x="1096305" y="3582824"/>
                </a:cubicBezTo>
                <a:cubicBezTo>
                  <a:pt x="1186602" y="3760407"/>
                  <a:pt x="1288933" y="3907888"/>
                  <a:pt x="1412341" y="4049354"/>
                </a:cubicBezTo>
                <a:cubicBezTo>
                  <a:pt x="1668178" y="4350337"/>
                  <a:pt x="2143739" y="4329270"/>
                  <a:pt x="2408607" y="4118580"/>
                </a:cubicBezTo>
                <a:cubicBezTo>
                  <a:pt x="2562109" y="3995178"/>
                  <a:pt x="2586189" y="3775457"/>
                  <a:pt x="2745709" y="3618942"/>
                </a:cubicBezTo>
                <a:cubicBezTo>
                  <a:pt x="2619294" y="3615933"/>
                  <a:pt x="2553080" y="3694189"/>
                  <a:pt x="2462783" y="3697197"/>
                </a:cubicBezTo>
                <a:cubicBezTo>
                  <a:pt x="2462783" y="3468452"/>
                  <a:pt x="2525992" y="3239701"/>
                  <a:pt x="2408607" y="2986873"/>
                </a:cubicBezTo>
                <a:cubicBezTo>
                  <a:pt x="2378506" y="3101250"/>
                  <a:pt x="2357438" y="3185521"/>
                  <a:pt x="2333359" y="3266790"/>
                </a:cubicBezTo>
                <a:cubicBezTo>
                  <a:pt x="2321317" y="3305920"/>
                  <a:pt x="2321317" y="3366117"/>
                  <a:pt x="2270154" y="3369125"/>
                </a:cubicBezTo>
                <a:cubicBezTo>
                  <a:pt x="2225002" y="3372132"/>
                  <a:pt x="2228016" y="3311937"/>
                  <a:pt x="2212965" y="3275819"/>
                </a:cubicBezTo>
                <a:cubicBezTo>
                  <a:pt x="2104608" y="3004930"/>
                  <a:pt x="1984214" y="2737055"/>
                  <a:pt x="1936055" y="2421021"/>
                </a:cubicBezTo>
                <a:close/>
                <a:moveTo>
                  <a:pt x="103053" y="2360828"/>
                </a:moveTo>
                <a:cubicBezTo>
                  <a:pt x="142183" y="2360828"/>
                  <a:pt x="148205" y="2402966"/>
                  <a:pt x="157234" y="2430054"/>
                </a:cubicBezTo>
                <a:cubicBezTo>
                  <a:pt x="205388" y="2568509"/>
                  <a:pt x="226459" y="2709974"/>
                  <a:pt x="241506" y="2851436"/>
                </a:cubicBezTo>
                <a:cubicBezTo>
                  <a:pt x="235489" y="2893574"/>
                  <a:pt x="268599" y="2953771"/>
                  <a:pt x="214418" y="2968822"/>
                </a:cubicBezTo>
                <a:cubicBezTo>
                  <a:pt x="166262" y="2980864"/>
                  <a:pt x="148205" y="2920663"/>
                  <a:pt x="127132" y="2884545"/>
                </a:cubicBezTo>
                <a:cubicBezTo>
                  <a:pt x="42856" y="2743080"/>
                  <a:pt x="-59480" y="2607639"/>
                  <a:pt x="42856" y="2430054"/>
                </a:cubicBezTo>
                <a:cubicBezTo>
                  <a:pt x="57907" y="2402966"/>
                  <a:pt x="66935" y="2363836"/>
                  <a:pt x="103053" y="2360828"/>
                </a:cubicBezTo>
                <a:close/>
                <a:moveTo>
                  <a:pt x="3192307" y="1170427"/>
                </a:moveTo>
                <a:cubicBezTo>
                  <a:pt x="3211495" y="1168921"/>
                  <a:pt x="3231812" y="1185475"/>
                  <a:pt x="3254387" y="1223099"/>
                </a:cubicBezTo>
                <a:cubicBezTo>
                  <a:pt x="3380797" y="1433791"/>
                  <a:pt x="3371768" y="1689631"/>
                  <a:pt x="3215257" y="1903331"/>
                </a:cubicBezTo>
                <a:cubicBezTo>
                  <a:pt x="3176127" y="1810025"/>
                  <a:pt x="3143023" y="1725748"/>
                  <a:pt x="3109913" y="1641472"/>
                </a:cubicBezTo>
                <a:cubicBezTo>
                  <a:pt x="3052725" y="1500009"/>
                  <a:pt x="3067775" y="1358544"/>
                  <a:pt x="3137001" y="1226111"/>
                </a:cubicBezTo>
                <a:cubicBezTo>
                  <a:pt x="3155060" y="1191498"/>
                  <a:pt x="3173119" y="1171933"/>
                  <a:pt x="3192307" y="1170427"/>
                </a:cubicBezTo>
                <a:close/>
                <a:moveTo>
                  <a:pt x="903682" y="305091"/>
                </a:moveTo>
                <a:cubicBezTo>
                  <a:pt x="963880" y="509763"/>
                  <a:pt x="1108358" y="696374"/>
                  <a:pt x="933780" y="910075"/>
                </a:cubicBezTo>
                <a:cubicBezTo>
                  <a:pt x="885623" y="970272"/>
                  <a:pt x="858535" y="985323"/>
                  <a:pt x="816391" y="910075"/>
                </a:cubicBezTo>
                <a:cubicBezTo>
                  <a:pt x="695994" y="705404"/>
                  <a:pt x="723088" y="479667"/>
                  <a:pt x="903682" y="305091"/>
                </a:cubicBezTo>
                <a:close/>
                <a:moveTo>
                  <a:pt x="1862291" y="345"/>
                </a:moveTo>
                <a:cubicBezTo>
                  <a:pt x="1875833" y="2603"/>
                  <a:pt x="1883358" y="16145"/>
                  <a:pt x="1877338" y="46244"/>
                </a:cubicBezTo>
                <a:cubicBezTo>
                  <a:pt x="1802095" y="407429"/>
                  <a:pt x="2049659" y="645764"/>
                  <a:pt x="2182092" y="943743"/>
                </a:cubicBezTo>
                <a:cubicBezTo>
                  <a:pt x="2473461" y="1457530"/>
                  <a:pt x="2353399" y="1825074"/>
                  <a:pt x="2422123" y="1879252"/>
                </a:cubicBezTo>
                <a:cubicBezTo>
                  <a:pt x="2545529" y="1683610"/>
                  <a:pt x="2593685" y="1506027"/>
                  <a:pt x="2563588" y="1307378"/>
                </a:cubicBezTo>
                <a:cubicBezTo>
                  <a:pt x="2557568" y="1268246"/>
                  <a:pt x="2548539" y="1229121"/>
                  <a:pt x="2542519" y="1189992"/>
                </a:cubicBezTo>
                <a:cubicBezTo>
                  <a:pt x="2539509" y="1162902"/>
                  <a:pt x="2533489" y="1126786"/>
                  <a:pt x="2560582" y="1114744"/>
                </a:cubicBezTo>
                <a:cubicBezTo>
                  <a:pt x="2602714" y="1096689"/>
                  <a:pt x="2614757" y="1138823"/>
                  <a:pt x="2629807" y="1162902"/>
                </a:cubicBezTo>
                <a:cubicBezTo>
                  <a:pt x="2819429" y="1512047"/>
                  <a:pt x="3054194" y="1843133"/>
                  <a:pt x="3069243" y="2264513"/>
                </a:cubicBezTo>
                <a:cubicBezTo>
                  <a:pt x="3075267" y="2439085"/>
                  <a:pt x="3045164" y="2604628"/>
                  <a:pt x="2978949" y="2785218"/>
                </a:cubicBezTo>
                <a:cubicBezTo>
                  <a:pt x="3066237" y="2728034"/>
                  <a:pt x="3126433" y="2673853"/>
                  <a:pt x="3168573" y="2601619"/>
                </a:cubicBezTo>
                <a:cubicBezTo>
                  <a:pt x="3180608" y="2580546"/>
                  <a:pt x="3177601" y="2541420"/>
                  <a:pt x="3216727" y="2547439"/>
                </a:cubicBezTo>
                <a:cubicBezTo>
                  <a:pt x="3246827" y="2553459"/>
                  <a:pt x="3255856" y="2583561"/>
                  <a:pt x="3264885" y="2610648"/>
                </a:cubicBezTo>
                <a:cubicBezTo>
                  <a:pt x="3349163" y="2836384"/>
                  <a:pt x="3349163" y="3065135"/>
                  <a:pt x="3276929" y="3293885"/>
                </a:cubicBezTo>
                <a:cubicBezTo>
                  <a:pt x="3198670" y="3537687"/>
                  <a:pt x="3054194" y="3754394"/>
                  <a:pt x="2960889" y="3992173"/>
                </a:cubicBezTo>
                <a:lnTo>
                  <a:pt x="2936648" y="4048734"/>
                </a:lnTo>
                <a:lnTo>
                  <a:pt x="2618669" y="4237262"/>
                </a:lnTo>
                <a:cubicBezTo>
                  <a:pt x="2366617" y="4353716"/>
                  <a:pt x="2089504" y="4418111"/>
                  <a:pt x="1798618" y="4418111"/>
                </a:cubicBezTo>
                <a:cubicBezTo>
                  <a:pt x="1507737" y="4418111"/>
                  <a:pt x="1230620" y="4353716"/>
                  <a:pt x="978569" y="4237262"/>
                </a:cubicBezTo>
                <a:lnTo>
                  <a:pt x="800342" y="4131594"/>
                </a:lnTo>
                <a:lnTo>
                  <a:pt x="826896" y="4121597"/>
                </a:lnTo>
                <a:lnTo>
                  <a:pt x="774935" y="4116531"/>
                </a:lnTo>
                <a:lnTo>
                  <a:pt x="630977" y="4031176"/>
                </a:lnTo>
                <a:lnTo>
                  <a:pt x="664362" y="4034313"/>
                </a:lnTo>
                <a:cubicBezTo>
                  <a:pt x="604167" y="3986153"/>
                  <a:pt x="540956" y="3937995"/>
                  <a:pt x="477750" y="3889841"/>
                </a:cubicBezTo>
                <a:cubicBezTo>
                  <a:pt x="462700" y="3877796"/>
                  <a:pt x="441633" y="3865759"/>
                  <a:pt x="450661" y="3841680"/>
                </a:cubicBezTo>
                <a:cubicBezTo>
                  <a:pt x="459691" y="3811584"/>
                  <a:pt x="489787" y="3814593"/>
                  <a:pt x="510860" y="3823621"/>
                </a:cubicBezTo>
                <a:cubicBezTo>
                  <a:pt x="565035" y="3844692"/>
                  <a:pt x="619216" y="3868768"/>
                  <a:pt x="697474" y="3901875"/>
                </a:cubicBezTo>
                <a:cubicBezTo>
                  <a:pt x="595137" y="3757402"/>
                  <a:pt x="513872" y="3627979"/>
                  <a:pt x="459691" y="3483507"/>
                </a:cubicBezTo>
                <a:cubicBezTo>
                  <a:pt x="408525" y="3336025"/>
                  <a:pt x="393474" y="3188542"/>
                  <a:pt x="414545" y="3035041"/>
                </a:cubicBezTo>
                <a:cubicBezTo>
                  <a:pt x="444641" y="2839399"/>
                  <a:pt x="456684" y="2643757"/>
                  <a:pt x="417554" y="2448115"/>
                </a:cubicBezTo>
                <a:cubicBezTo>
                  <a:pt x="408525" y="2411995"/>
                  <a:pt x="396486" y="2369860"/>
                  <a:pt x="447656" y="2336752"/>
                </a:cubicBezTo>
                <a:cubicBezTo>
                  <a:pt x="513872" y="2427045"/>
                  <a:pt x="571055" y="2520351"/>
                  <a:pt x="661353" y="2589576"/>
                </a:cubicBezTo>
                <a:cubicBezTo>
                  <a:pt x="691449" y="2610648"/>
                  <a:pt x="724561" y="2655794"/>
                  <a:pt x="763690" y="2622687"/>
                </a:cubicBezTo>
                <a:cubicBezTo>
                  <a:pt x="802815" y="2589576"/>
                  <a:pt x="754660" y="2556473"/>
                  <a:pt x="739610" y="2529380"/>
                </a:cubicBezTo>
                <a:cubicBezTo>
                  <a:pt x="601157" y="2276553"/>
                  <a:pt x="595137" y="2029745"/>
                  <a:pt x="760677" y="1782937"/>
                </a:cubicBezTo>
                <a:cubicBezTo>
                  <a:pt x="878063" y="1608368"/>
                  <a:pt x="1019530" y="1445831"/>
                  <a:pt x="1061661" y="1229121"/>
                </a:cubicBezTo>
                <a:cubicBezTo>
                  <a:pt x="1064676" y="1208051"/>
                  <a:pt x="1076713" y="1177955"/>
                  <a:pt x="1106813" y="1183975"/>
                </a:cubicBezTo>
                <a:cubicBezTo>
                  <a:pt x="1145944" y="1193004"/>
                  <a:pt x="1142929" y="1232130"/>
                  <a:pt x="1148952" y="1262229"/>
                </a:cubicBezTo>
                <a:cubicBezTo>
                  <a:pt x="1197107" y="1524084"/>
                  <a:pt x="1365660" y="1710698"/>
                  <a:pt x="1546255" y="1912360"/>
                </a:cubicBezTo>
                <a:cubicBezTo>
                  <a:pt x="1630530" y="1605352"/>
                  <a:pt x="1699753" y="1325436"/>
                  <a:pt x="1516156" y="1042511"/>
                </a:cubicBezTo>
                <a:cubicBezTo>
                  <a:pt x="1389742" y="846869"/>
                  <a:pt x="1452945" y="377330"/>
                  <a:pt x="1618491" y="202761"/>
                </a:cubicBezTo>
                <a:cubicBezTo>
                  <a:pt x="1678686" y="139551"/>
                  <a:pt x="1744905" y="82367"/>
                  <a:pt x="1811125" y="22165"/>
                </a:cubicBezTo>
                <a:cubicBezTo>
                  <a:pt x="1829182" y="7116"/>
                  <a:pt x="1848746" y="-1914"/>
                  <a:pt x="1862291" y="345"/>
                </a:cubicBezTo>
                <a:close/>
              </a:path>
            </a:pathLst>
          </a:custGeom>
          <a:solidFill>
            <a:schemeClr val="bg1">
              <a:lumMod val="95000"/>
            </a:schemeClr>
          </a:solidFill>
          <a:ln w="19050">
            <a:noFill/>
          </a:ln>
        </p:spPr>
        <p:txBody>
          <a:bodyPr wrap="square" anchor="ctr">
            <a:noAutofit/>
          </a:bodyPr>
          <a:lstStyle>
            <a:lvl1pPr marL="0" indent="0" algn="ctr">
              <a:lnSpc>
                <a:spcPct val="100000"/>
              </a:lnSpc>
              <a:buNone/>
              <a:defRPr sz="1200">
                <a:solidFill>
                  <a:schemeClr val="tx1">
                    <a:lumMod val="75000"/>
                    <a:lumOff val="25000"/>
                  </a:schemeClr>
                </a:solidFill>
              </a:defRPr>
            </a:lvl1pPr>
          </a:lstStyle>
          <a:p>
            <a:r>
              <a:rPr lang="en-US" altLang="ko-KR" dirty="0"/>
              <a:t>Place Your Picture Here</a:t>
            </a:r>
            <a:endParaRPr lang="ko-KR" altLang="en-US" dirty="0"/>
          </a:p>
        </p:txBody>
      </p:sp>
      <p:sp>
        <p:nvSpPr>
          <p:cNvPr id="6" name="Freeform: Shape 5">
            <a:extLst>
              <a:ext uri="{FF2B5EF4-FFF2-40B4-BE49-F238E27FC236}">
                <a16:creationId xmlns:a16="http://schemas.microsoft.com/office/drawing/2014/main" xmlns="" id="{BBFA120E-8255-4F2E-885E-500E3A325318}"/>
              </a:ext>
            </a:extLst>
          </p:cNvPr>
          <p:cNvSpPr/>
          <p:nvPr/>
        </p:nvSpPr>
        <p:spPr>
          <a:xfrm>
            <a:off x="4172820" y="5164475"/>
            <a:ext cx="768894" cy="498806"/>
          </a:xfrm>
          <a:custGeom>
            <a:avLst/>
            <a:gdLst>
              <a:gd name="connsiteX0" fmla="*/ 136849 w 248770"/>
              <a:gd name="connsiteY0" fmla="*/ 100853 h 161364"/>
              <a:gd name="connsiteX1" fmla="*/ 148951 w 248770"/>
              <a:gd name="connsiteY1" fmla="*/ 82027 h 161364"/>
              <a:gd name="connsiteX2" fmla="*/ 241063 w 248770"/>
              <a:gd name="connsiteY2" fmla="*/ 0 h 161364"/>
              <a:gd name="connsiteX3" fmla="*/ 93146 w 248770"/>
              <a:gd name="connsiteY3" fmla="*/ 38997 h 161364"/>
              <a:gd name="connsiteX4" fmla="*/ 89784 w 248770"/>
              <a:gd name="connsiteY4" fmla="*/ 155986 h 161364"/>
              <a:gd name="connsiteX5" fmla="*/ 91801 w 248770"/>
              <a:gd name="connsiteY5" fmla="*/ 119679 h 161364"/>
              <a:gd name="connsiteX6" fmla="*/ 76337 w 248770"/>
              <a:gd name="connsiteY6" fmla="*/ 51771 h 161364"/>
              <a:gd name="connsiteX7" fmla="*/ 12463 w 248770"/>
              <a:gd name="connsiteY7" fmla="*/ 53788 h 161364"/>
              <a:gd name="connsiteX8" fmla="*/ 5740 w 248770"/>
              <a:gd name="connsiteY8" fmla="*/ 58495 h 161364"/>
              <a:gd name="connsiteX9" fmla="*/ 12463 w 248770"/>
              <a:gd name="connsiteY9" fmla="*/ 61184 h 161364"/>
              <a:gd name="connsiteX10" fmla="*/ 9101 w 248770"/>
              <a:gd name="connsiteY10" fmla="*/ 117662 h 161364"/>
              <a:gd name="connsiteX11" fmla="*/ 27255 w 248770"/>
              <a:gd name="connsiteY11" fmla="*/ 129764 h 161364"/>
              <a:gd name="connsiteX12" fmla="*/ 34651 w 248770"/>
              <a:gd name="connsiteY12" fmla="*/ 110938 h 161364"/>
              <a:gd name="connsiteX13" fmla="*/ 31289 w 248770"/>
              <a:gd name="connsiteY13" fmla="*/ 88751 h 161364"/>
              <a:gd name="connsiteX14" fmla="*/ 13135 w 248770"/>
              <a:gd name="connsiteY14" fmla="*/ 108921 h 161364"/>
              <a:gd name="connsiteX15" fmla="*/ 15152 w 248770"/>
              <a:gd name="connsiteY15" fmla="*/ 80682 h 161364"/>
              <a:gd name="connsiteX16" fmla="*/ 36668 w 248770"/>
              <a:gd name="connsiteY16" fmla="*/ 73287 h 161364"/>
              <a:gd name="connsiteX17" fmla="*/ 50115 w 248770"/>
              <a:gd name="connsiteY17" fmla="*/ 94802 h 161364"/>
              <a:gd name="connsiteX18" fmla="*/ 52132 w 248770"/>
              <a:gd name="connsiteY18" fmla="*/ 134471 h 161364"/>
              <a:gd name="connsiteX19" fmla="*/ 58183 w 248770"/>
              <a:gd name="connsiteY19" fmla="*/ 88751 h 161364"/>
              <a:gd name="connsiteX20" fmla="*/ 36668 w 248770"/>
              <a:gd name="connsiteY20" fmla="*/ 45048 h 161364"/>
              <a:gd name="connsiteX21" fmla="*/ 80371 w 248770"/>
              <a:gd name="connsiteY21" fmla="*/ 121024 h 161364"/>
              <a:gd name="connsiteX22" fmla="*/ 46081 w 248770"/>
              <a:gd name="connsiteY22" fmla="*/ 151952 h 161364"/>
              <a:gd name="connsiteX23" fmla="*/ 99869 w 248770"/>
              <a:gd name="connsiteY23" fmla="*/ 158003 h 161364"/>
              <a:gd name="connsiteX24" fmla="*/ 230978 w 248770"/>
              <a:gd name="connsiteY24" fmla="*/ 61184 h 161364"/>
              <a:gd name="connsiteX25" fmla="*/ 249804 w 248770"/>
              <a:gd name="connsiteY25" fmla="*/ 36307 h 161364"/>
              <a:gd name="connsiteX26" fmla="*/ 157691 w 248770"/>
              <a:gd name="connsiteY26" fmla="*/ 95474 h 161364"/>
              <a:gd name="connsiteX27" fmla="*/ 136849 w 248770"/>
              <a:gd name="connsiteY27" fmla="*/ 100853 h 161364"/>
              <a:gd name="connsiteX28" fmla="*/ 127435 w 248770"/>
              <a:gd name="connsiteY28" fmla="*/ 59167 h 161364"/>
              <a:gd name="connsiteX29" fmla="*/ 163743 w 248770"/>
              <a:gd name="connsiteY29" fmla="*/ 34290 h 161364"/>
              <a:gd name="connsiteX30" fmla="*/ 177862 w 248770"/>
              <a:gd name="connsiteY30" fmla="*/ 43031 h 161364"/>
              <a:gd name="connsiteX31" fmla="*/ 137521 w 248770"/>
              <a:gd name="connsiteY31" fmla="*/ 63874 h 161364"/>
              <a:gd name="connsiteX32" fmla="*/ 127435 w 248770"/>
              <a:gd name="connsiteY32" fmla="*/ 59167 h 1613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248770" h="161364">
                <a:moveTo>
                  <a:pt x="136849" y="100853"/>
                </a:moveTo>
                <a:cubicBezTo>
                  <a:pt x="130125" y="90768"/>
                  <a:pt x="143572" y="87406"/>
                  <a:pt x="148951" y="82027"/>
                </a:cubicBezTo>
                <a:cubicBezTo>
                  <a:pt x="176517" y="51771"/>
                  <a:pt x="230978" y="51099"/>
                  <a:pt x="241063" y="0"/>
                </a:cubicBezTo>
                <a:cubicBezTo>
                  <a:pt x="191982" y="16137"/>
                  <a:pt x="142899" y="30256"/>
                  <a:pt x="93146" y="38997"/>
                </a:cubicBezTo>
                <a:cubicBezTo>
                  <a:pt x="120040" y="85389"/>
                  <a:pt x="119367" y="125058"/>
                  <a:pt x="89784" y="155986"/>
                </a:cubicBezTo>
                <a:cubicBezTo>
                  <a:pt x="85749" y="142539"/>
                  <a:pt x="89784" y="131109"/>
                  <a:pt x="91801" y="119679"/>
                </a:cubicBezTo>
                <a:cubicBezTo>
                  <a:pt x="95163" y="95474"/>
                  <a:pt x="95163" y="71270"/>
                  <a:pt x="76337" y="51771"/>
                </a:cubicBezTo>
                <a:cubicBezTo>
                  <a:pt x="52804" y="27567"/>
                  <a:pt x="36668" y="28239"/>
                  <a:pt x="12463" y="53788"/>
                </a:cubicBezTo>
                <a:cubicBezTo>
                  <a:pt x="10446" y="55806"/>
                  <a:pt x="8429" y="57150"/>
                  <a:pt x="5740" y="58495"/>
                </a:cubicBezTo>
                <a:cubicBezTo>
                  <a:pt x="7757" y="59167"/>
                  <a:pt x="9774" y="59840"/>
                  <a:pt x="12463" y="61184"/>
                </a:cubicBezTo>
                <a:cubicBezTo>
                  <a:pt x="3050" y="79338"/>
                  <a:pt x="-8380" y="97491"/>
                  <a:pt x="9101" y="117662"/>
                </a:cubicBezTo>
                <a:cubicBezTo>
                  <a:pt x="13808" y="123041"/>
                  <a:pt x="16497" y="133798"/>
                  <a:pt x="27255" y="129764"/>
                </a:cubicBezTo>
                <a:cubicBezTo>
                  <a:pt x="35323" y="127075"/>
                  <a:pt x="34651" y="118334"/>
                  <a:pt x="34651" y="110938"/>
                </a:cubicBezTo>
                <a:cubicBezTo>
                  <a:pt x="34651" y="103543"/>
                  <a:pt x="36668" y="95474"/>
                  <a:pt x="31289" y="88751"/>
                </a:cubicBezTo>
                <a:cubicBezTo>
                  <a:pt x="19187" y="91440"/>
                  <a:pt x="23221" y="104887"/>
                  <a:pt x="13135" y="108921"/>
                </a:cubicBezTo>
                <a:cubicBezTo>
                  <a:pt x="3723" y="98836"/>
                  <a:pt x="8429" y="89423"/>
                  <a:pt x="15152" y="80682"/>
                </a:cubicBezTo>
                <a:cubicBezTo>
                  <a:pt x="20532" y="73959"/>
                  <a:pt x="27927" y="70597"/>
                  <a:pt x="36668" y="73287"/>
                </a:cubicBezTo>
                <a:cubicBezTo>
                  <a:pt x="46753" y="76648"/>
                  <a:pt x="49443" y="85389"/>
                  <a:pt x="50115" y="94802"/>
                </a:cubicBezTo>
                <a:cubicBezTo>
                  <a:pt x="51460" y="106904"/>
                  <a:pt x="51460" y="119007"/>
                  <a:pt x="52132" y="134471"/>
                </a:cubicBezTo>
                <a:cubicBezTo>
                  <a:pt x="68268" y="118334"/>
                  <a:pt x="64235" y="103543"/>
                  <a:pt x="58183" y="88751"/>
                </a:cubicBezTo>
                <a:cubicBezTo>
                  <a:pt x="52804" y="75304"/>
                  <a:pt x="45408" y="62529"/>
                  <a:pt x="36668" y="45048"/>
                </a:cubicBezTo>
                <a:cubicBezTo>
                  <a:pt x="68268" y="65218"/>
                  <a:pt x="85749" y="96819"/>
                  <a:pt x="80371" y="121024"/>
                </a:cubicBezTo>
                <a:cubicBezTo>
                  <a:pt x="76337" y="139177"/>
                  <a:pt x="66251" y="151952"/>
                  <a:pt x="46081" y="151952"/>
                </a:cubicBezTo>
                <a:cubicBezTo>
                  <a:pt x="62217" y="171450"/>
                  <a:pt x="80371" y="171450"/>
                  <a:pt x="99869" y="158003"/>
                </a:cubicBezTo>
                <a:cubicBezTo>
                  <a:pt x="144244" y="127075"/>
                  <a:pt x="189964" y="96819"/>
                  <a:pt x="230978" y="61184"/>
                </a:cubicBezTo>
                <a:cubicBezTo>
                  <a:pt x="237701" y="55133"/>
                  <a:pt x="245770" y="50426"/>
                  <a:pt x="249804" y="36307"/>
                </a:cubicBezTo>
                <a:cubicBezTo>
                  <a:pt x="216186" y="57823"/>
                  <a:pt x="186602" y="76648"/>
                  <a:pt x="157691" y="95474"/>
                </a:cubicBezTo>
                <a:cubicBezTo>
                  <a:pt x="150968" y="99509"/>
                  <a:pt x="142227" y="108921"/>
                  <a:pt x="136849" y="100853"/>
                </a:cubicBezTo>
                <a:close/>
                <a:moveTo>
                  <a:pt x="127435" y="59167"/>
                </a:moveTo>
                <a:cubicBezTo>
                  <a:pt x="132814" y="41686"/>
                  <a:pt x="152313" y="43031"/>
                  <a:pt x="163743" y="34290"/>
                </a:cubicBezTo>
                <a:cubicBezTo>
                  <a:pt x="170466" y="36307"/>
                  <a:pt x="181224" y="37652"/>
                  <a:pt x="177862" y="43031"/>
                </a:cubicBezTo>
                <a:cubicBezTo>
                  <a:pt x="169794" y="57823"/>
                  <a:pt x="152313" y="59840"/>
                  <a:pt x="137521" y="63874"/>
                </a:cubicBezTo>
                <a:cubicBezTo>
                  <a:pt x="132814" y="65218"/>
                  <a:pt x="126091" y="63874"/>
                  <a:pt x="127435" y="59167"/>
                </a:cubicBezTo>
                <a:close/>
              </a:path>
            </a:pathLst>
          </a:custGeom>
          <a:noFill/>
          <a:ln w="6718" cap="flat">
            <a:no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a16="http://schemas.microsoft.com/office/drawing/2014/main" xmlns="" id="{5AEC9FEF-71B6-48B2-95AF-27F54C33613F}"/>
              </a:ext>
            </a:extLst>
          </p:cNvPr>
          <p:cNvSpPr/>
          <p:nvPr/>
        </p:nvSpPr>
        <p:spPr>
          <a:xfrm>
            <a:off x="4086785" y="5110440"/>
            <a:ext cx="768894" cy="498806"/>
          </a:xfrm>
          <a:custGeom>
            <a:avLst/>
            <a:gdLst>
              <a:gd name="connsiteX0" fmla="*/ 11387 w 248770"/>
              <a:gd name="connsiteY0" fmla="*/ 95474 h 161364"/>
              <a:gd name="connsiteX1" fmla="*/ 24834 w 248770"/>
              <a:gd name="connsiteY1" fmla="*/ 75304 h 161364"/>
              <a:gd name="connsiteX2" fmla="*/ 21472 w 248770"/>
              <a:gd name="connsiteY2" fmla="*/ 72614 h 161364"/>
              <a:gd name="connsiteX3" fmla="*/ 27523 w 248770"/>
              <a:gd name="connsiteY3" fmla="*/ 55133 h 161364"/>
              <a:gd name="connsiteX4" fmla="*/ 45677 w 248770"/>
              <a:gd name="connsiteY4" fmla="*/ 39669 h 161364"/>
              <a:gd name="connsiteX5" fmla="*/ 46349 w 248770"/>
              <a:gd name="connsiteY5" fmla="*/ 38324 h 161364"/>
              <a:gd name="connsiteX6" fmla="*/ 46349 w 248770"/>
              <a:gd name="connsiteY6" fmla="*/ 38324 h 161364"/>
              <a:gd name="connsiteX7" fmla="*/ 47022 w 248770"/>
              <a:gd name="connsiteY7" fmla="*/ 38324 h 161364"/>
              <a:gd name="connsiteX8" fmla="*/ 77278 w 248770"/>
              <a:gd name="connsiteY8" fmla="*/ 30256 h 161364"/>
              <a:gd name="connsiteX9" fmla="*/ 116274 w 248770"/>
              <a:gd name="connsiteY9" fmla="*/ 51099 h 161364"/>
              <a:gd name="connsiteX10" fmla="*/ 205025 w 248770"/>
              <a:gd name="connsiteY10" fmla="*/ 19498 h 161364"/>
              <a:gd name="connsiteX11" fmla="*/ 251417 w 248770"/>
              <a:gd name="connsiteY11" fmla="*/ 0 h 161364"/>
              <a:gd name="connsiteX12" fmla="*/ 91397 w 248770"/>
              <a:gd name="connsiteY12" fmla="*/ 23532 h 161364"/>
              <a:gd name="connsiteX13" fmla="*/ 46349 w 248770"/>
              <a:gd name="connsiteY13" fmla="*/ 37652 h 161364"/>
              <a:gd name="connsiteX14" fmla="*/ 11387 w 248770"/>
              <a:gd name="connsiteY14" fmla="*/ 66563 h 161364"/>
              <a:gd name="connsiteX15" fmla="*/ 34919 w 248770"/>
              <a:gd name="connsiteY15" fmla="*/ 164054 h 161364"/>
              <a:gd name="connsiteX16" fmla="*/ 11387 w 248770"/>
              <a:gd name="connsiteY16" fmla="*/ 95474 h 1613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8770" h="161364">
                <a:moveTo>
                  <a:pt x="11387" y="95474"/>
                </a:moveTo>
                <a:cubicBezTo>
                  <a:pt x="13404" y="86061"/>
                  <a:pt x="17438" y="77993"/>
                  <a:pt x="24834" y="75304"/>
                </a:cubicBezTo>
                <a:cubicBezTo>
                  <a:pt x="23489" y="74631"/>
                  <a:pt x="22144" y="73959"/>
                  <a:pt x="21472" y="72614"/>
                </a:cubicBezTo>
                <a:cubicBezTo>
                  <a:pt x="15421" y="65891"/>
                  <a:pt x="24161" y="60512"/>
                  <a:pt x="27523" y="55133"/>
                </a:cubicBezTo>
                <a:cubicBezTo>
                  <a:pt x="32230" y="48409"/>
                  <a:pt x="38953" y="44375"/>
                  <a:pt x="45677" y="39669"/>
                </a:cubicBezTo>
                <a:cubicBezTo>
                  <a:pt x="45677" y="38996"/>
                  <a:pt x="46349" y="38996"/>
                  <a:pt x="46349" y="38324"/>
                </a:cubicBezTo>
                <a:lnTo>
                  <a:pt x="46349" y="38324"/>
                </a:lnTo>
                <a:cubicBezTo>
                  <a:pt x="46349" y="38324"/>
                  <a:pt x="47022" y="38324"/>
                  <a:pt x="47022" y="38324"/>
                </a:cubicBezTo>
                <a:cubicBezTo>
                  <a:pt x="57107" y="35635"/>
                  <a:pt x="66520" y="30928"/>
                  <a:pt x="77278" y="30256"/>
                </a:cubicBezTo>
                <a:cubicBezTo>
                  <a:pt x="94086" y="28911"/>
                  <a:pt x="109550" y="31601"/>
                  <a:pt x="116274" y="51099"/>
                </a:cubicBezTo>
                <a:cubicBezTo>
                  <a:pt x="141823" y="29584"/>
                  <a:pt x="176113" y="30928"/>
                  <a:pt x="205025" y="19498"/>
                </a:cubicBezTo>
                <a:cubicBezTo>
                  <a:pt x="220489" y="13447"/>
                  <a:pt x="238642" y="13447"/>
                  <a:pt x="251417" y="0"/>
                </a:cubicBezTo>
                <a:cubicBezTo>
                  <a:pt x="198301" y="12102"/>
                  <a:pt x="144513" y="16137"/>
                  <a:pt x="91397" y="23532"/>
                </a:cubicBezTo>
                <a:cubicBezTo>
                  <a:pt x="75933" y="25549"/>
                  <a:pt x="59124" y="25549"/>
                  <a:pt x="46349" y="37652"/>
                </a:cubicBezTo>
                <a:cubicBezTo>
                  <a:pt x="28196" y="38996"/>
                  <a:pt x="20128" y="54460"/>
                  <a:pt x="11387" y="66563"/>
                </a:cubicBezTo>
                <a:cubicBezTo>
                  <a:pt x="-11473" y="96146"/>
                  <a:pt x="1974" y="148590"/>
                  <a:pt x="34919" y="164054"/>
                </a:cubicBezTo>
                <a:cubicBezTo>
                  <a:pt x="16766" y="144556"/>
                  <a:pt x="4663" y="123041"/>
                  <a:pt x="11387" y="95474"/>
                </a:cubicBezTo>
                <a:close/>
              </a:path>
            </a:pathLst>
          </a:custGeom>
          <a:noFill/>
          <a:ln w="6718" cap="flat">
            <a:noFill/>
            <a:prstDash val="solid"/>
            <a:miter/>
          </a:ln>
        </p:spPr>
        <p:txBody>
          <a:bodyPr rtlCol="0" anchor="ctr"/>
          <a:lstStyle/>
          <a:p>
            <a:endParaRPr lang="en-US">
              <a:solidFill>
                <a:prstClr val="black"/>
              </a:solidFill>
            </a:endParaRPr>
          </a:p>
        </p:txBody>
      </p:sp>
      <p:sp>
        <p:nvSpPr>
          <p:cNvPr id="8" name="Freeform: Shape 7">
            <a:extLst>
              <a:ext uri="{FF2B5EF4-FFF2-40B4-BE49-F238E27FC236}">
                <a16:creationId xmlns:a16="http://schemas.microsoft.com/office/drawing/2014/main" xmlns="" id="{95A94BBB-3E28-47A7-8C06-28F97779A72D}"/>
              </a:ext>
            </a:extLst>
          </p:cNvPr>
          <p:cNvSpPr/>
          <p:nvPr/>
        </p:nvSpPr>
        <p:spPr>
          <a:xfrm>
            <a:off x="5005176" y="5600932"/>
            <a:ext cx="20781" cy="20784"/>
          </a:xfrm>
          <a:custGeom>
            <a:avLst/>
            <a:gdLst>
              <a:gd name="connsiteX0" fmla="*/ 2017 w 0"/>
              <a:gd name="connsiteY0" fmla="*/ 0 h 0"/>
              <a:gd name="connsiteX1" fmla="*/ 0 w 0"/>
              <a:gd name="connsiteY1" fmla="*/ 2690 h 0"/>
              <a:gd name="connsiteX2" fmla="*/ 2017 w 0"/>
              <a:gd name="connsiteY2" fmla="*/ 0 h 0"/>
            </a:gdLst>
            <a:ahLst/>
            <a:cxnLst>
              <a:cxn ang="0">
                <a:pos x="connsiteX0" y="connsiteY0"/>
              </a:cxn>
              <a:cxn ang="0">
                <a:pos x="connsiteX1" y="connsiteY1"/>
              </a:cxn>
              <a:cxn ang="0">
                <a:pos x="connsiteX2" y="connsiteY2"/>
              </a:cxn>
            </a:cxnLst>
            <a:rect l="l" t="t" r="r" b="b"/>
            <a:pathLst>
              <a:path>
                <a:moveTo>
                  <a:pt x="2017" y="0"/>
                </a:moveTo>
                <a:cubicBezTo>
                  <a:pt x="1344" y="673"/>
                  <a:pt x="672" y="2017"/>
                  <a:pt x="0" y="2690"/>
                </a:cubicBezTo>
                <a:cubicBezTo>
                  <a:pt x="672" y="1345"/>
                  <a:pt x="1344" y="673"/>
                  <a:pt x="2017" y="0"/>
                </a:cubicBezTo>
                <a:close/>
              </a:path>
            </a:pathLst>
          </a:custGeom>
          <a:solidFill>
            <a:srgbClr val="313131"/>
          </a:solidFill>
          <a:ln w="6718" cap="flat">
            <a:noFill/>
            <a:prstDash val="solid"/>
            <a:miter/>
          </a:ln>
        </p:spPr>
        <p:txBody>
          <a:bodyPr rtlCol="0" anchor="ctr"/>
          <a:lstStyle/>
          <a:p>
            <a:endParaRPr lang="en-US">
              <a:solidFill>
                <a:prstClr val="black"/>
              </a:solidFill>
            </a:endParaRPr>
          </a:p>
        </p:txBody>
      </p:sp>
      <p:sp>
        <p:nvSpPr>
          <p:cNvPr id="9" name="Freeform: Shape 8">
            <a:extLst>
              <a:ext uri="{FF2B5EF4-FFF2-40B4-BE49-F238E27FC236}">
                <a16:creationId xmlns:a16="http://schemas.microsoft.com/office/drawing/2014/main" xmlns="" id="{8DBE02DC-4E03-4B0B-A547-E112300A4AD8}"/>
              </a:ext>
            </a:extLst>
          </p:cNvPr>
          <p:cNvSpPr/>
          <p:nvPr/>
        </p:nvSpPr>
        <p:spPr>
          <a:xfrm>
            <a:off x="6018468" y="5168633"/>
            <a:ext cx="20781" cy="20784"/>
          </a:xfrm>
          <a:custGeom>
            <a:avLst/>
            <a:gdLst>
              <a:gd name="connsiteX0" fmla="*/ 264 w 0"/>
              <a:gd name="connsiteY0" fmla="*/ 1345 h 0"/>
              <a:gd name="connsiteX1" fmla="*/ 1609 w 0"/>
              <a:gd name="connsiteY1" fmla="*/ 4034 h 0"/>
              <a:gd name="connsiteX2" fmla="*/ 1609 w 0"/>
              <a:gd name="connsiteY2" fmla="*/ 0 h 0"/>
              <a:gd name="connsiteX3" fmla="*/ 264 w 0"/>
              <a:gd name="connsiteY3" fmla="*/ 1345 h 0"/>
            </a:gdLst>
            <a:ahLst/>
            <a:cxnLst>
              <a:cxn ang="0">
                <a:pos x="connsiteX0" y="connsiteY0"/>
              </a:cxn>
              <a:cxn ang="0">
                <a:pos x="connsiteX1" y="connsiteY1"/>
              </a:cxn>
              <a:cxn ang="0">
                <a:pos x="connsiteX2" y="connsiteY2"/>
              </a:cxn>
              <a:cxn ang="0">
                <a:pos x="connsiteX3" y="connsiteY3"/>
              </a:cxn>
            </a:cxnLst>
            <a:rect l="l" t="t" r="r" b="b"/>
            <a:pathLst>
              <a:path>
                <a:moveTo>
                  <a:pt x="264" y="1345"/>
                </a:moveTo>
                <a:cubicBezTo>
                  <a:pt x="-409" y="2017"/>
                  <a:pt x="264" y="3362"/>
                  <a:pt x="1609" y="4034"/>
                </a:cubicBezTo>
                <a:cubicBezTo>
                  <a:pt x="1609" y="2690"/>
                  <a:pt x="1609" y="1345"/>
                  <a:pt x="1609" y="0"/>
                </a:cubicBezTo>
                <a:cubicBezTo>
                  <a:pt x="1609" y="0"/>
                  <a:pt x="936" y="0"/>
                  <a:pt x="264" y="1345"/>
                </a:cubicBezTo>
                <a:close/>
              </a:path>
            </a:pathLst>
          </a:custGeom>
          <a:solidFill>
            <a:srgbClr val="F4F4F4"/>
          </a:solidFill>
          <a:ln w="6718" cap="flat">
            <a:noFill/>
            <a:prstDash val="solid"/>
            <a:miter/>
          </a:ln>
        </p:spPr>
        <p:txBody>
          <a:bodyPr rtlCol="0" anchor="ctr"/>
          <a:lstStyle/>
          <a:p>
            <a:endParaRPr lang="en-US">
              <a:solidFill>
                <a:prstClr val="black"/>
              </a:solidFill>
            </a:endParaRPr>
          </a:p>
        </p:txBody>
      </p:sp>
      <p:sp>
        <p:nvSpPr>
          <p:cNvPr id="10" name="Freeform: Shape 9">
            <a:extLst>
              <a:ext uri="{FF2B5EF4-FFF2-40B4-BE49-F238E27FC236}">
                <a16:creationId xmlns:a16="http://schemas.microsoft.com/office/drawing/2014/main" xmlns="" id="{1AD502C0-545C-454E-91FB-F80A1B215D2B}"/>
              </a:ext>
            </a:extLst>
          </p:cNvPr>
          <p:cNvSpPr/>
          <p:nvPr/>
        </p:nvSpPr>
        <p:spPr>
          <a:xfrm>
            <a:off x="6671801" y="5399849"/>
            <a:ext cx="20781" cy="20784"/>
          </a:xfrm>
          <a:custGeom>
            <a:avLst/>
            <a:gdLst>
              <a:gd name="connsiteX0" fmla="*/ 0 w 0"/>
              <a:gd name="connsiteY0" fmla="*/ 504 h 0"/>
              <a:gd name="connsiteX1" fmla="*/ 0 w 0"/>
              <a:gd name="connsiteY1" fmla="*/ 504 h 0"/>
              <a:gd name="connsiteX2" fmla="*/ 0 w 0"/>
              <a:gd name="connsiteY2" fmla="*/ 504 h 0"/>
              <a:gd name="connsiteX3" fmla="*/ 0 w 0"/>
              <a:gd name="connsiteY3" fmla="*/ 504 h 0"/>
            </a:gdLst>
            <a:ahLst/>
            <a:cxnLst>
              <a:cxn ang="0">
                <a:pos x="connsiteX0" y="connsiteY0"/>
              </a:cxn>
              <a:cxn ang="0">
                <a:pos x="connsiteX1" y="connsiteY1"/>
              </a:cxn>
              <a:cxn ang="0">
                <a:pos x="connsiteX2" y="connsiteY2"/>
              </a:cxn>
              <a:cxn ang="0">
                <a:pos x="connsiteX3" y="connsiteY3"/>
              </a:cxn>
            </a:cxnLst>
            <a:rect l="l" t="t" r="r" b="b"/>
            <a:pathLst>
              <a:path>
                <a:moveTo>
                  <a:pt x="0" y="504"/>
                </a:moveTo>
                <a:cubicBezTo>
                  <a:pt x="0" y="504"/>
                  <a:pt x="0" y="-168"/>
                  <a:pt x="0" y="504"/>
                </a:cubicBezTo>
                <a:cubicBezTo>
                  <a:pt x="0" y="-168"/>
                  <a:pt x="0" y="-168"/>
                  <a:pt x="0" y="504"/>
                </a:cubicBezTo>
                <a:lnTo>
                  <a:pt x="0" y="504"/>
                </a:lnTo>
                <a:close/>
              </a:path>
            </a:pathLst>
          </a:custGeom>
          <a:solidFill>
            <a:srgbClr val="D9D9D9"/>
          </a:solidFill>
          <a:ln w="6718" cap="flat">
            <a:noFill/>
            <a:prstDash val="solid"/>
            <a:miter/>
          </a:ln>
        </p:spPr>
        <p:txBody>
          <a:bodyPr rtlCol="0" anchor="ctr"/>
          <a:lstStyle/>
          <a:p>
            <a:endParaRPr lang="en-US">
              <a:solidFill>
                <a:prstClr val="black"/>
              </a:solidFill>
            </a:endParaRPr>
          </a:p>
        </p:txBody>
      </p:sp>
      <p:sp>
        <p:nvSpPr>
          <p:cNvPr id="11" name="Freeform: Shape 10">
            <a:extLst>
              <a:ext uri="{FF2B5EF4-FFF2-40B4-BE49-F238E27FC236}">
                <a16:creationId xmlns:a16="http://schemas.microsoft.com/office/drawing/2014/main" xmlns="" id="{6F19DDC2-014E-49F0-8DC4-E17B5FD32896}"/>
              </a:ext>
            </a:extLst>
          </p:cNvPr>
          <p:cNvSpPr/>
          <p:nvPr/>
        </p:nvSpPr>
        <p:spPr>
          <a:xfrm>
            <a:off x="6621921" y="5218511"/>
            <a:ext cx="20781" cy="20784"/>
          </a:xfrm>
          <a:custGeom>
            <a:avLst/>
            <a:gdLst>
              <a:gd name="connsiteX0" fmla="*/ 10085 w 6723"/>
              <a:gd name="connsiteY0" fmla="*/ 0 h 0"/>
              <a:gd name="connsiteX1" fmla="*/ 10085 w 6723"/>
              <a:gd name="connsiteY1" fmla="*/ 0 h 0"/>
              <a:gd name="connsiteX2" fmla="*/ 0 w 6723"/>
              <a:gd name="connsiteY2" fmla="*/ 0 h 0"/>
              <a:gd name="connsiteX3" fmla="*/ 10085 w 6723"/>
              <a:gd name="connsiteY3" fmla="*/ 0 h 0"/>
            </a:gdLst>
            <a:ahLst/>
            <a:cxnLst>
              <a:cxn ang="0">
                <a:pos x="connsiteX0" y="connsiteY0"/>
              </a:cxn>
              <a:cxn ang="0">
                <a:pos x="connsiteX1" y="connsiteY1"/>
              </a:cxn>
              <a:cxn ang="0">
                <a:pos x="connsiteX2" y="connsiteY2"/>
              </a:cxn>
              <a:cxn ang="0">
                <a:pos x="connsiteX3" y="connsiteY3"/>
              </a:cxn>
            </a:cxnLst>
            <a:rect l="l" t="t" r="r" b="b"/>
            <a:pathLst>
              <a:path w="6723">
                <a:moveTo>
                  <a:pt x="10085" y="0"/>
                </a:moveTo>
                <a:lnTo>
                  <a:pt x="10085" y="0"/>
                </a:lnTo>
                <a:cubicBezTo>
                  <a:pt x="6724" y="0"/>
                  <a:pt x="3362" y="0"/>
                  <a:pt x="0" y="0"/>
                </a:cubicBezTo>
                <a:cubicBezTo>
                  <a:pt x="3362" y="3362"/>
                  <a:pt x="6724" y="3362"/>
                  <a:pt x="10085" y="0"/>
                </a:cubicBezTo>
                <a:close/>
              </a:path>
            </a:pathLst>
          </a:custGeom>
          <a:solidFill>
            <a:srgbClr val="D9D9D9"/>
          </a:solidFill>
          <a:ln w="6718" cap="flat">
            <a:noFill/>
            <a:prstDash val="solid"/>
            <a:miter/>
          </a:ln>
        </p:spPr>
        <p:txBody>
          <a:bodyPr rtlCol="0" anchor="ctr"/>
          <a:lstStyle/>
          <a:p>
            <a:endParaRPr lang="en-US">
              <a:solidFill>
                <a:prstClr val="black"/>
              </a:solidFill>
            </a:endParaRPr>
          </a:p>
        </p:txBody>
      </p:sp>
      <p:sp>
        <p:nvSpPr>
          <p:cNvPr id="12" name="Freeform: Shape 11">
            <a:extLst>
              <a:ext uri="{FF2B5EF4-FFF2-40B4-BE49-F238E27FC236}">
                <a16:creationId xmlns:a16="http://schemas.microsoft.com/office/drawing/2014/main" xmlns="" id="{2B890A9D-2B06-4A81-9D13-71CFBE6B95F7}"/>
              </a:ext>
            </a:extLst>
          </p:cNvPr>
          <p:cNvSpPr/>
          <p:nvPr/>
        </p:nvSpPr>
        <p:spPr>
          <a:xfrm>
            <a:off x="5439487" y="5361918"/>
            <a:ext cx="20781" cy="20784"/>
          </a:xfrm>
          <a:custGeom>
            <a:avLst/>
            <a:gdLst>
              <a:gd name="connsiteX0" fmla="*/ 0 w 6723"/>
              <a:gd name="connsiteY0" fmla="*/ 0 h 6723"/>
              <a:gd name="connsiteX1" fmla="*/ 7396 w 6723"/>
              <a:gd name="connsiteY1" fmla="*/ 7396 h 6723"/>
              <a:gd name="connsiteX2" fmla="*/ 0 w 6723"/>
              <a:gd name="connsiteY2" fmla="*/ 0 h 6723"/>
            </a:gdLst>
            <a:ahLst/>
            <a:cxnLst>
              <a:cxn ang="0">
                <a:pos x="connsiteX0" y="connsiteY0"/>
              </a:cxn>
              <a:cxn ang="0">
                <a:pos x="connsiteX1" y="connsiteY1"/>
              </a:cxn>
              <a:cxn ang="0">
                <a:pos x="connsiteX2" y="connsiteY2"/>
              </a:cxn>
            </a:cxnLst>
            <a:rect l="l" t="t" r="r" b="b"/>
            <a:pathLst>
              <a:path w="6723" h="6723">
                <a:moveTo>
                  <a:pt x="0" y="0"/>
                </a:moveTo>
                <a:cubicBezTo>
                  <a:pt x="2690" y="2690"/>
                  <a:pt x="5379" y="4707"/>
                  <a:pt x="7396" y="7396"/>
                </a:cubicBezTo>
                <a:cubicBezTo>
                  <a:pt x="6724" y="4034"/>
                  <a:pt x="4707" y="1345"/>
                  <a:pt x="0" y="0"/>
                </a:cubicBezTo>
                <a:close/>
              </a:path>
            </a:pathLst>
          </a:custGeom>
          <a:solidFill>
            <a:srgbClr val="E7E7E7"/>
          </a:solidFill>
          <a:ln w="6718" cap="flat">
            <a:noFill/>
            <a:prstDash val="solid"/>
            <a:miter/>
          </a:ln>
        </p:spPr>
        <p:txBody>
          <a:bodyPr rtlCol="0" anchor="ctr"/>
          <a:lstStyle/>
          <a:p>
            <a:endParaRPr lang="en-US">
              <a:solidFill>
                <a:prstClr val="black"/>
              </a:solidFill>
            </a:endParaRPr>
          </a:p>
        </p:txBody>
      </p:sp>
      <p:sp>
        <p:nvSpPr>
          <p:cNvPr id="13" name="Freeform: Shape 12">
            <a:extLst>
              <a:ext uri="{FF2B5EF4-FFF2-40B4-BE49-F238E27FC236}">
                <a16:creationId xmlns:a16="http://schemas.microsoft.com/office/drawing/2014/main" xmlns="" id="{68E4F6E3-5F03-44B1-88AC-B183C4C74F2F}"/>
              </a:ext>
            </a:extLst>
          </p:cNvPr>
          <p:cNvSpPr/>
          <p:nvPr/>
        </p:nvSpPr>
        <p:spPr>
          <a:xfrm>
            <a:off x="6670242" y="5400483"/>
            <a:ext cx="20781" cy="20784"/>
          </a:xfrm>
          <a:custGeom>
            <a:avLst/>
            <a:gdLst>
              <a:gd name="connsiteX0" fmla="*/ 504 w 0"/>
              <a:gd name="connsiteY0" fmla="*/ 299 h 0"/>
              <a:gd name="connsiteX1" fmla="*/ 504 w 0"/>
              <a:gd name="connsiteY1" fmla="*/ 299 h 0"/>
              <a:gd name="connsiteX2" fmla="*/ 504 w 0"/>
              <a:gd name="connsiteY2" fmla="*/ 299 h 0"/>
              <a:gd name="connsiteX3" fmla="*/ 504 w 0"/>
              <a:gd name="connsiteY3" fmla="*/ 299 h 0"/>
            </a:gdLst>
            <a:ahLst/>
            <a:cxnLst>
              <a:cxn ang="0">
                <a:pos x="connsiteX0" y="connsiteY0"/>
              </a:cxn>
              <a:cxn ang="0">
                <a:pos x="connsiteX1" y="connsiteY1"/>
              </a:cxn>
              <a:cxn ang="0">
                <a:pos x="connsiteX2" y="connsiteY2"/>
              </a:cxn>
              <a:cxn ang="0">
                <a:pos x="connsiteX3" y="connsiteY3"/>
              </a:cxn>
            </a:cxnLst>
            <a:rect l="l" t="t" r="r" b="b"/>
            <a:pathLst>
              <a:path>
                <a:moveTo>
                  <a:pt x="504" y="299"/>
                </a:moveTo>
                <a:cubicBezTo>
                  <a:pt x="504" y="299"/>
                  <a:pt x="-168" y="-373"/>
                  <a:pt x="504" y="299"/>
                </a:cubicBezTo>
                <a:cubicBezTo>
                  <a:pt x="-168" y="299"/>
                  <a:pt x="-168" y="299"/>
                  <a:pt x="504" y="299"/>
                </a:cubicBezTo>
                <a:cubicBezTo>
                  <a:pt x="504" y="299"/>
                  <a:pt x="504" y="299"/>
                  <a:pt x="504" y="299"/>
                </a:cubicBezTo>
                <a:close/>
              </a:path>
            </a:pathLst>
          </a:custGeom>
          <a:solidFill>
            <a:srgbClr val="DADADA"/>
          </a:solidFill>
          <a:ln w="6718" cap="flat">
            <a:noFill/>
            <a:prstDash val="solid"/>
            <a:miter/>
          </a:ln>
        </p:spPr>
        <p:txBody>
          <a:bodyPr rtlCol="0" anchor="ctr"/>
          <a:lstStyle/>
          <a:p>
            <a:endParaRPr lang="en-US">
              <a:solidFill>
                <a:prstClr val="black"/>
              </a:solidFill>
            </a:endParaRPr>
          </a:p>
        </p:txBody>
      </p:sp>
      <p:sp>
        <p:nvSpPr>
          <p:cNvPr id="14" name="Freeform: Shape 13">
            <a:extLst>
              <a:ext uri="{FF2B5EF4-FFF2-40B4-BE49-F238E27FC236}">
                <a16:creationId xmlns:a16="http://schemas.microsoft.com/office/drawing/2014/main" xmlns="" id="{7DE819B0-91A9-435A-879C-56C65E0B0359}"/>
              </a:ext>
            </a:extLst>
          </p:cNvPr>
          <p:cNvSpPr/>
          <p:nvPr/>
        </p:nvSpPr>
        <p:spPr>
          <a:xfrm>
            <a:off x="6264494" y="5603005"/>
            <a:ext cx="20781" cy="20784"/>
          </a:xfrm>
          <a:custGeom>
            <a:avLst/>
            <a:gdLst>
              <a:gd name="connsiteX0" fmla="*/ 0 w 6723"/>
              <a:gd name="connsiteY0" fmla="*/ 0 h 0"/>
              <a:gd name="connsiteX1" fmla="*/ 3362 w 6723"/>
              <a:gd name="connsiteY1" fmla="*/ 4707 h 0"/>
              <a:gd name="connsiteX2" fmla="*/ 5379 w 6723"/>
              <a:gd name="connsiteY2" fmla="*/ 4707 h 0"/>
              <a:gd name="connsiteX3" fmla="*/ 7396 w 6723"/>
              <a:gd name="connsiteY3" fmla="*/ 4707 h 0"/>
              <a:gd name="connsiteX4" fmla="*/ 2017 w 6723"/>
              <a:gd name="connsiteY4" fmla="*/ 0 h 0"/>
              <a:gd name="connsiteX5" fmla="*/ 0 w 6723"/>
              <a:gd name="connsiteY5" fmla="*/ 0 h 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723">
                <a:moveTo>
                  <a:pt x="0" y="0"/>
                </a:moveTo>
                <a:cubicBezTo>
                  <a:pt x="1345" y="1345"/>
                  <a:pt x="2690" y="3362"/>
                  <a:pt x="3362" y="4707"/>
                </a:cubicBezTo>
                <a:lnTo>
                  <a:pt x="5379" y="4707"/>
                </a:lnTo>
                <a:lnTo>
                  <a:pt x="7396" y="4707"/>
                </a:lnTo>
                <a:cubicBezTo>
                  <a:pt x="6051" y="2689"/>
                  <a:pt x="4034" y="1345"/>
                  <a:pt x="2017" y="0"/>
                </a:cubicBezTo>
                <a:cubicBezTo>
                  <a:pt x="1345" y="672"/>
                  <a:pt x="672" y="0"/>
                  <a:pt x="0" y="0"/>
                </a:cubicBezTo>
                <a:close/>
              </a:path>
            </a:pathLst>
          </a:custGeom>
          <a:solidFill>
            <a:srgbClr val="898989"/>
          </a:solidFill>
          <a:ln w="6718" cap="flat">
            <a:noFill/>
            <a:prstDash val="solid"/>
            <a:miter/>
          </a:ln>
        </p:spPr>
        <p:txBody>
          <a:bodyPr rtlCol="0" anchor="ctr"/>
          <a:lstStyle/>
          <a:p>
            <a:endParaRPr lang="en-US">
              <a:solidFill>
                <a:prstClr val="black"/>
              </a:solidFill>
            </a:endParaRPr>
          </a:p>
        </p:txBody>
      </p:sp>
    </p:spTree>
    <p:extLst>
      <p:ext uri="{BB962C8B-B14F-4D97-AF65-F5344CB8AC3E}">
        <p14:creationId xmlns:p14="http://schemas.microsoft.com/office/powerpoint/2010/main" xmlns="" val="4087088289"/>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userDrawn="1">
  <p:cSld name="2_Image slide layou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6EDF2B1D-016C-4F06-859C-A6EC3B9689A5}"/>
              </a:ext>
            </a:extLst>
          </p:cNvPr>
          <p:cNvSpPr>
            <a:spLocks noGrp="1"/>
          </p:cNvSpPr>
          <p:nvPr>
            <p:ph type="pic" idx="14" hasCustomPrompt="1"/>
          </p:nvPr>
        </p:nvSpPr>
        <p:spPr>
          <a:xfrm>
            <a:off x="7" y="1651105"/>
            <a:ext cx="3887249" cy="4425932"/>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4" name="Picture Placeholder 2">
            <a:extLst>
              <a:ext uri="{FF2B5EF4-FFF2-40B4-BE49-F238E27FC236}">
                <a16:creationId xmlns:a16="http://schemas.microsoft.com/office/drawing/2014/main" xmlns="" id="{5933F232-DA65-41C7-AC51-33D1AB853F27}"/>
              </a:ext>
            </a:extLst>
          </p:cNvPr>
          <p:cNvSpPr>
            <a:spLocks noGrp="1"/>
          </p:cNvSpPr>
          <p:nvPr>
            <p:ph type="pic" idx="15" hasCustomPrompt="1"/>
          </p:nvPr>
        </p:nvSpPr>
        <p:spPr>
          <a:xfrm>
            <a:off x="8303172" y="1651105"/>
            <a:ext cx="3887249" cy="4425932"/>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 name="Text Placeholder 9">
            <a:extLst>
              <a:ext uri="{FF2B5EF4-FFF2-40B4-BE49-F238E27FC236}">
                <a16:creationId xmlns:a16="http://schemas.microsoft.com/office/drawing/2014/main" xmlns="" id="{01EFC2FE-7CFD-4206-8A9A-D82B4D55D92D}"/>
              </a:ext>
            </a:extLst>
          </p:cNvPr>
          <p:cNvSpPr>
            <a:spLocks noGrp="1"/>
          </p:cNvSpPr>
          <p:nvPr>
            <p:ph type="body" sz="quarter" idx="10" hasCustomPrompt="1"/>
          </p:nvPr>
        </p:nvSpPr>
        <p:spPr>
          <a:xfrm>
            <a:off x="323494" y="281518"/>
            <a:ext cx="11571691" cy="840230"/>
          </a:xfrm>
          <a:prstGeom prst="rect">
            <a:avLst/>
          </a:prstGeom>
          <a:noFill/>
          <a:effectLst/>
        </p:spPr>
        <p:txBody>
          <a:bodyPr wrap="square" rtlCol="0" anchor="ctr">
            <a:spAutoFit/>
          </a:bodyPr>
          <a:lstStyle>
            <a:lvl1pPr marL="0" indent="0" algn="ctr">
              <a:buFontTx/>
              <a:buNone/>
              <a:defRPr lang="en-US" altLang="ko-KR" sz="5400" dirty="0">
                <a:solidFill>
                  <a:schemeClr val="tx1"/>
                </a:solidFill>
                <a:effectLst/>
                <a:latin typeface="+mj-lt"/>
              </a:defRPr>
            </a:lvl1pPr>
          </a:lstStyle>
          <a:p>
            <a:pPr marL="0" lvl="0"/>
            <a:r>
              <a:rPr lang="en-US" altLang="ko-KR" dirty="0"/>
              <a:t>BASIC LAYOUT</a:t>
            </a:r>
          </a:p>
        </p:txBody>
      </p:sp>
      <p:sp>
        <p:nvSpPr>
          <p:cNvPr id="6" name="Rectangle 5">
            <a:extLst>
              <a:ext uri="{FF2B5EF4-FFF2-40B4-BE49-F238E27FC236}">
                <a16:creationId xmlns:a16="http://schemas.microsoft.com/office/drawing/2014/main" xmlns="" id="{25E57668-BEBD-43F9-8230-3996B1888FF2}"/>
              </a:ext>
            </a:extLst>
          </p:cNvPr>
          <p:cNvSpPr/>
          <p:nvPr userDrawn="1"/>
        </p:nvSpPr>
        <p:spPr>
          <a:xfrm flipV="1">
            <a:off x="0" y="678789"/>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 name="Rectangle 6">
            <a:extLst>
              <a:ext uri="{FF2B5EF4-FFF2-40B4-BE49-F238E27FC236}">
                <a16:creationId xmlns:a16="http://schemas.microsoft.com/office/drawing/2014/main" xmlns="" id="{102CB3CD-EDE6-4F6E-9F5D-FDCAB2099581}"/>
              </a:ext>
            </a:extLst>
          </p:cNvPr>
          <p:cNvSpPr/>
          <p:nvPr userDrawn="1"/>
        </p:nvSpPr>
        <p:spPr>
          <a:xfrm flipV="1">
            <a:off x="8838049" y="678789"/>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xmlns="" val="3001666767"/>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preserve="1" userDrawn="1">
  <p:cSld name="1_Image slide layou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290CC5C1-1599-4C84-A843-91E70EABC32A}"/>
              </a:ext>
            </a:extLst>
          </p:cNvPr>
          <p:cNvSpPr>
            <a:spLocks noGrp="1"/>
          </p:cNvSpPr>
          <p:nvPr>
            <p:ph type="pic" idx="13" hasCustomPrompt="1"/>
          </p:nvPr>
        </p:nvSpPr>
        <p:spPr>
          <a:xfrm>
            <a:off x="0" y="3467100"/>
            <a:ext cx="7505812" cy="3390900"/>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Place Your Picture Here And Send To Back</a:t>
            </a:r>
            <a:endParaRPr lang="ko-KR" altLang="en-US" dirty="0"/>
          </a:p>
        </p:txBody>
      </p:sp>
      <p:sp>
        <p:nvSpPr>
          <p:cNvPr id="4" name="Picture Placeholder 2">
            <a:extLst>
              <a:ext uri="{FF2B5EF4-FFF2-40B4-BE49-F238E27FC236}">
                <a16:creationId xmlns:a16="http://schemas.microsoft.com/office/drawing/2014/main" xmlns="" id="{5D14429C-3C10-43BD-9636-A5015380F962}"/>
              </a:ext>
            </a:extLst>
          </p:cNvPr>
          <p:cNvSpPr>
            <a:spLocks noGrp="1"/>
          </p:cNvSpPr>
          <p:nvPr>
            <p:ph type="pic" idx="14" hasCustomPrompt="1"/>
          </p:nvPr>
        </p:nvSpPr>
        <p:spPr>
          <a:xfrm>
            <a:off x="0" y="0"/>
            <a:ext cx="7505812" cy="3390900"/>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Place Your Picture Here And Send To Back</a:t>
            </a:r>
            <a:endParaRPr lang="ko-KR" altLang="en-US" dirty="0"/>
          </a:p>
        </p:txBody>
      </p:sp>
    </p:spTree>
    <p:extLst>
      <p:ext uri="{BB962C8B-B14F-4D97-AF65-F5344CB8AC3E}">
        <p14:creationId xmlns:p14="http://schemas.microsoft.com/office/powerpoint/2010/main" xmlns="" val="2783334414"/>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userDrawn="1">
  <p:cSld name="7_Image slide layout">
    <p:spTree>
      <p:nvGrpSpPr>
        <p:cNvPr id="1" name=""/>
        <p:cNvGrpSpPr/>
        <p:nvPr/>
      </p:nvGrpSpPr>
      <p:grpSpPr>
        <a:xfrm>
          <a:off x="0" y="0"/>
          <a:ext cx="0" cy="0"/>
          <a:chOff x="0" y="0"/>
          <a:chExt cx="0" cy="0"/>
        </a:xfrm>
      </p:grpSpPr>
      <p:sp>
        <p:nvSpPr>
          <p:cNvPr id="6" name="그림 개체 틀 2">
            <a:extLst>
              <a:ext uri="{FF2B5EF4-FFF2-40B4-BE49-F238E27FC236}">
                <a16:creationId xmlns:a16="http://schemas.microsoft.com/office/drawing/2014/main" xmlns="" id="{F9074EBC-1F15-45F9-A91E-E5C4D64C8180}"/>
              </a:ext>
            </a:extLst>
          </p:cNvPr>
          <p:cNvSpPr>
            <a:spLocks noGrp="1"/>
          </p:cNvSpPr>
          <p:nvPr>
            <p:ph type="pic" sz="quarter" idx="17" hasCustomPrompt="1"/>
          </p:nvPr>
        </p:nvSpPr>
        <p:spPr>
          <a:xfrm>
            <a:off x="3266965" y="2672859"/>
            <a:ext cx="8923448" cy="2924636"/>
          </a:xfrm>
          <a:prstGeom prst="rect">
            <a:avLst/>
          </a:prstGeom>
          <a:solidFill>
            <a:schemeClr val="bg1">
              <a:lumMod val="95000"/>
            </a:schemeClr>
          </a:solidFill>
        </p:spPr>
        <p:txBody>
          <a:bodyPr anchor="ctr"/>
          <a:lstStyle>
            <a:lvl1pPr marL="0" indent="0" algn="ctr">
              <a:buNone/>
              <a:defRPr sz="1600">
                <a:solidFill>
                  <a:schemeClr val="tx1">
                    <a:lumMod val="75000"/>
                    <a:lumOff val="25000"/>
                  </a:schemeClr>
                </a:solidFill>
                <a:latin typeface="+mn-lt"/>
              </a:defRPr>
            </a:lvl1pPr>
          </a:lstStyle>
          <a:p>
            <a:r>
              <a:rPr lang="en-US" altLang="ko-KR" dirty="0"/>
              <a:t>Place Your Picture Here</a:t>
            </a:r>
            <a:endParaRPr lang="ko-KR" altLang="en-US" dirty="0"/>
          </a:p>
        </p:txBody>
      </p:sp>
      <p:sp>
        <p:nvSpPr>
          <p:cNvPr id="5" name="Frame 4">
            <a:extLst>
              <a:ext uri="{FF2B5EF4-FFF2-40B4-BE49-F238E27FC236}">
                <a16:creationId xmlns:a16="http://schemas.microsoft.com/office/drawing/2014/main" xmlns="" id="{68FC2D2C-E288-4655-B149-7FDC6019F189}"/>
              </a:ext>
            </a:extLst>
          </p:cNvPr>
          <p:cNvSpPr/>
          <p:nvPr userDrawn="1"/>
        </p:nvSpPr>
        <p:spPr>
          <a:xfrm>
            <a:off x="1064987" y="615462"/>
            <a:ext cx="10060440" cy="5627077"/>
          </a:xfrm>
          <a:prstGeom prst="frame">
            <a:avLst>
              <a:gd name="adj1" fmla="val 125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black"/>
              </a:solidFill>
            </a:endParaRPr>
          </a:p>
        </p:txBody>
      </p:sp>
    </p:spTree>
    <p:extLst>
      <p:ext uri="{BB962C8B-B14F-4D97-AF65-F5344CB8AC3E}">
        <p14:creationId xmlns:p14="http://schemas.microsoft.com/office/powerpoint/2010/main" xmlns="" val="2010980595"/>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userDrawn="1">
  <p:cSld name="24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a16="http://schemas.microsoft.com/office/drawing/2014/main" xmlns="" id="{B3CA5F7E-D45F-4887-AF9C-BB7E27A9C9CE}"/>
              </a:ext>
            </a:extLst>
          </p:cNvPr>
          <p:cNvSpPr/>
          <p:nvPr userDrawn="1"/>
        </p:nvSpPr>
        <p:spPr>
          <a:xfrm>
            <a:off x="673152" y="499253"/>
            <a:ext cx="10860854" cy="505432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2" name="그림 개체 틀 5">
            <a:extLst>
              <a:ext uri="{FF2B5EF4-FFF2-40B4-BE49-F238E27FC236}">
                <a16:creationId xmlns:a16="http://schemas.microsoft.com/office/drawing/2014/main" xmlns="" id="{1C677DB5-A9F3-459B-9D51-37160E085128}"/>
              </a:ext>
            </a:extLst>
          </p:cNvPr>
          <p:cNvSpPr>
            <a:spLocks noGrp="1"/>
          </p:cNvSpPr>
          <p:nvPr>
            <p:ph type="pic" sz="quarter" idx="12" hasCustomPrompt="1"/>
          </p:nvPr>
        </p:nvSpPr>
        <p:spPr>
          <a:xfrm>
            <a:off x="6229174" y="1141827"/>
            <a:ext cx="4823929" cy="5054322"/>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600"/>
            </a:lvl1pPr>
          </a:lstStyle>
          <a:p>
            <a:r>
              <a:rPr lang="en-US" altLang="ko-KR" dirty="0"/>
              <a:t>Your Picture Here</a:t>
            </a:r>
            <a:endParaRPr lang="ko-KR" altLang="en-US" dirty="0"/>
          </a:p>
        </p:txBody>
      </p:sp>
    </p:spTree>
    <p:extLst>
      <p:ext uri="{BB962C8B-B14F-4D97-AF65-F5344CB8AC3E}">
        <p14:creationId xmlns:p14="http://schemas.microsoft.com/office/powerpoint/2010/main" xmlns="" val="4290396051"/>
      </p:ext>
    </p:extLst>
  </p:cSld>
  <p:clrMapOvr>
    <a:masterClrMapping/>
  </p:clrMapOvr>
  <p:extLst mod="1">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3_Image slide layout">
    <p:spTree>
      <p:nvGrpSpPr>
        <p:cNvPr id="1" name=""/>
        <p:cNvGrpSpPr/>
        <p:nvPr/>
      </p:nvGrpSpPr>
      <p:grpSpPr>
        <a:xfrm>
          <a:off x="0" y="0"/>
          <a:ext cx="0" cy="0"/>
          <a:chOff x="0" y="0"/>
          <a:chExt cx="0" cy="0"/>
        </a:xfrm>
      </p:grpSpPr>
      <p:sp>
        <p:nvSpPr>
          <p:cNvPr id="3" name="그림 개체 틀 13">
            <a:extLst>
              <a:ext uri="{FF2B5EF4-FFF2-40B4-BE49-F238E27FC236}">
                <a16:creationId xmlns:a16="http://schemas.microsoft.com/office/drawing/2014/main" xmlns="" id="{765EEA8B-9A67-469F-8BB3-65824733FB4C}"/>
              </a:ext>
            </a:extLst>
          </p:cNvPr>
          <p:cNvSpPr>
            <a:spLocks noGrp="1"/>
          </p:cNvSpPr>
          <p:nvPr>
            <p:ph type="pic" sz="quarter" idx="10" hasCustomPrompt="1"/>
          </p:nvPr>
        </p:nvSpPr>
        <p:spPr>
          <a:xfrm>
            <a:off x="7" y="14068"/>
            <a:ext cx="3421521" cy="6843932"/>
          </a:xfrm>
          <a:custGeom>
            <a:avLst/>
            <a:gdLst>
              <a:gd name="connsiteX0" fmla="*/ 0 w 3421966"/>
              <a:gd name="connsiteY0" fmla="*/ 0 h 6843932"/>
              <a:gd name="connsiteX1" fmla="*/ 3421966 w 3421966"/>
              <a:gd name="connsiteY1" fmla="*/ 3421966 h 6843932"/>
              <a:gd name="connsiteX2" fmla="*/ 0 w 3421966"/>
              <a:gd name="connsiteY2" fmla="*/ 6843932 h 6843932"/>
            </a:gdLst>
            <a:ahLst/>
            <a:cxnLst>
              <a:cxn ang="0">
                <a:pos x="connsiteX0" y="connsiteY0"/>
              </a:cxn>
              <a:cxn ang="0">
                <a:pos x="connsiteX1" y="connsiteY1"/>
              </a:cxn>
              <a:cxn ang="0">
                <a:pos x="connsiteX2" y="connsiteY2"/>
              </a:cxn>
            </a:cxnLst>
            <a:rect l="l" t="t" r="r" b="b"/>
            <a:pathLst>
              <a:path w="3421966" h="6843932">
                <a:moveTo>
                  <a:pt x="0" y="0"/>
                </a:moveTo>
                <a:lnTo>
                  <a:pt x="3421966" y="3421966"/>
                </a:lnTo>
                <a:lnTo>
                  <a:pt x="0" y="6843932"/>
                </a:ln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4" name="그림 개체 틀 14">
            <a:extLst>
              <a:ext uri="{FF2B5EF4-FFF2-40B4-BE49-F238E27FC236}">
                <a16:creationId xmlns:a16="http://schemas.microsoft.com/office/drawing/2014/main" xmlns="" id="{2E38BD16-EA56-4033-8266-D224C725CDDB}"/>
              </a:ext>
            </a:extLst>
          </p:cNvPr>
          <p:cNvSpPr>
            <a:spLocks noGrp="1"/>
          </p:cNvSpPr>
          <p:nvPr>
            <p:ph type="pic" sz="quarter" idx="11" hasCustomPrompt="1"/>
          </p:nvPr>
        </p:nvSpPr>
        <p:spPr>
          <a:xfrm>
            <a:off x="2160281" y="462954"/>
            <a:ext cx="2824772" cy="2825140"/>
          </a:xfrm>
          <a:custGeom>
            <a:avLst/>
            <a:gdLst>
              <a:gd name="connsiteX0" fmla="*/ 1412570 w 2825140"/>
              <a:gd name="connsiteY0" fmla="*/ 0 h 2825140"/>
              <a:gd name="connsiteX1" fmla="*/ 2825140 w 2825140"/>
              <a:gd name="connsiteY1" fmla="*/ 1412570 h 2825140"/>
              <a:gd name="connsiteX2" fmla="*/ 1412570 w 2825140"/>
              <a:gd name="connsiteY2" fmla="*/ 2825140 h 2825140"/>
              <a:gd name="connsiteX3" fmla="*/ 0 w 2825140"/>
              <a:gd name="connsiteY3" fmla="*/ 1412570 h 2825140"/>
            </a:gdLst>
            <a:ahLst/>
            <a:cxnLst>
              <a:cxn ang="0">
                <a:pos x="connsiteX0" y="connsiteY0"/>
              </a:cxn>
              <a:cxn ang="0">
                <a:pos x="connsiteX1" y="connsiteY1"/>
              </a:cxn>
              <a:cxn ang="0">
                <a:pos x="connsiteX2" y="connsiteY2"/>
              </a:cxn>
              <a:cxn ang="0">
                <a:pos x="connsiteX3" y="connsiteY3"/>
              </a:cxn>
            </a:cxnLst>
            <a:rect l="l" t="t" r="r" b="b"/>
            <a:pathLst>
              <a:path w="2825140" h="2825140">
                <a:moveTo>
                  <a:pt x="1412570" y="0"/>
                </a:moveTo>
                <a:lnTo>
                  <a:pt x="2825140" y="1412570"/>
                </a:lnTo>
                <a:lnTo>
                  <a:pt x="1412570" y="2825140"/>
                </a:lnTo>
                <a:lnTo>
                  <a:pt x="0" y="1412570"/>
                </a:ln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5" name="그림 개체 틀 15">
            <a:extLst>
              <a:ext uri="{FF2B5EF4-FFF2-40B4-BE49-F238E27FC236}">
                <a16:creationId xmlns:a16="http://schemas.microsoft.com/office/drawing/2014/main" xmlns="" id="{5A7FC3DE-855D-47F8-8A08-2C9EF72072C1}"/>
              </a:ext>
            </a:extLst>
          </p:cNvPr>
          <p:cNvSpPr>
            <a:spLocks noGrp="1"/>
          </p:cNvSpPr>
          <p:nvPr>
            <p:ph type="pic" sz="quarter" idx="12" hasCustomPrompt="1"/>
          </p:nvPr>
        </p:nvSpPr>
        <p:spPr>
          <a:xfrm>
            <a:off x="3738875" y="2023463"/>
            <a:ext cx="2824772" cy="2825140"/>
          </a:xfrm>
          <a:custGeom>
            <a:avLst/>
            <a:gdLst>
              <a:gd name="connsiteX0" fmla="*/ 1412571 w 2825140"/>
              <a:gd name="connsiteY0" fmla="*/ 0 h 2825140"/>
              <a:gd name="connsiteX1" fmla="*/ 2825140 w 2825140"/>
              <a:gd name="connsiteY1" fmla="*/ 1412570 h 2825140"/>
              <a:gd name="connsiteX2" fmla="*/ 1412571 w 2825140"/>
              <a:gd name="connsiteY2" fmla="*/ 2825140 h 2825140"/>
              <a:gd name="connsiteX3" fmla="*/ 0 w 2825140"/>
              <a:gd name="connsiteY3" fmla="*/ 1412570 h 2825140"/>
            </a:gdLst>
            <a:ahLst/>
            <a:cxnLst>
              <a:cxn ang="0">
                <a:pos x="connsiteX0" y="connsiteY0"/>
              </a:cxn>
              <a:cxn ang="0">
                <a:pos x="connsiteX1" y="connsiteY1"/>
              </a:cxn>
              <a:cxn ang="0">
                <a:pos x="connsiteX2" y="connsiteY2"/>
              </a:cxn>
              <a:cxn ang="0">
                <a:pos x="connsiteX3" y="connsiteY3"/>
              </a:cxn>
            </a:cxnLst>
            <a:rect l="l" t="t" r="r" b="b"/>
            <a:pathLst>
              <a:path w="2825140" h="2825140">
                <a:moveTo>
                  <a:pt x="1412571" y="0"/>
                </a:moveTo>
                <a:lnTo>
                  <a:pt x="2825140" y="1412570"/>
                </a:lnTo>
                <a:lnTo>
                  <a:pt x="1412571" y="2825140"/>
                </a:lnTo>
                <a:lnTo>
                  <a:pt x="0" y="1412570"/>
                </a:ln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6" name="그림 개체 틀 16">
            <a:extLst>
              <a:ext uri="{FF2B5EF4-FFF2-40B4-BE49-F238E27FC236}">
                <a16:creationId xmlns:a16="http://schemas.microsoft.com/office/drawing/2014/main" xmlns="" id="{B648FC59-60B7-4C60-AED6-B26A5CFBDD5A}"/>
              </a:ext>
            </a:extLst>
          </p:cNvPr>
          <p:cNvSpPr>
            <a:spLocks noGrp="1"/>
          </p:cNvSpPr>
          <p:nvPr>
            <p:ph type="pic" sz="quarter" idx="13" hasCustomPrompt="1"/>
          </p:nvPr>
        </p:nvSpPr>
        <p:spPr>
          <a:xfrm>
            <a:off x="2160281" y="3583973"/>
            <a:ext cx="2824772" cy="2825140"/>
          </a:xfrm>
          <a:custGeom>
            <a:avLst/>
            <a:gdLst>
              <a:gd name="connsiteX0" fmla="*/ 1412570 w 2825140"/>
              <a:gd name="connsiteY0" fmla="*/ 0 h 2825140"/>
              <a:gd name="connsiteX1" fmla="*/ 2825140 w 2825140"/>
              <a:gd name="connsiteY1" fmla="*/ 1412570 h 2825140"/>
              <a:gd name="connsiteX2" fmla="*/ 1412570 w 2825140"/>
              <a:gd name="connsiteY2" fmla="*/ 2825140 h 2825140"/>
              <a:gd name="connsiteX3" fmla="*/ 0 w 2825140"/>
              <a:gd name="connsiteY3" fmla="*/ 1412570 h 2825140"/>
            </a:gdLst>
            <a:ahLst/>
            <a:cxnLst>
              <a:cxn ang="0">
                <a:pos x="connsiteX0" y="connsiteY0"/>
              </a:cxn>
              <a:cxn ang="0">
                <a:pos x="connsiteX1" y="connsiteY1"/>
              </a:cxn>
              <a:cxn ang="0">
                <a:pos x="connsiteX2" y="connsiteY2"/>
              </a:cxn>
              <a:cxn ang="0">
                <a:pos x="connsiteX3" y="connsiteY3"/>
              </a:cxn>
            </a:cxnLst>
            <a:rect l="l" t="t" r="r" b="b"/>
            <a:pathLst>
              <a:path w="2825140" h="2825140">
                <a:moveTo>
                  <a:pt x="1412570" y="0"/>
                </a:moveTo>
                <a:lnTo>
                  <a:pt x="2825140" y="1412570"/>
                </a:lnTo>
                <a:lnTo>
                  <a:pt x="1412570" y="2825140"/>
                </a:lnTo>
                <a:lnTo>
                  <a:pt x="0" y="1412570"/>
                </a:ln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7" name="그림 개체 틀 17">
            <a:extLst>
              <a:ext uri="{FF2B5EF4-FFF2-40B4-BE49-F238E27FC236}">
                <a16:creationId xmlns:a16="http://schemas.microsoft.com/office/drawing/2014/main" xmlns="" id="{E2282AC1-84D1-457A-9B24-E20E948A5164}"/>
              </a:ext>
            </a:extLst>
          </p:cNvPr>
          <p:cNvSpPr>
            <a:spLocks noGrp="1"/>
          </p:cNvSpPr>
          <p:nvPr>
            <p:ph type="pic" sz="quarter" idx="14" hasCustomPrompt="1"/>
          </p:nvPr>
        </p:nvSpPr>
        <p:spPr>
          <a:xfrm>
            <a:off x="5302408" y="462953"/>
            <a:ext cx="2824772" cy="2825140"/>
          </a:xfrm>
          <a:custGeom>
            <a:avLst/>
            <a:gdLst>
              <a:gd name="connsiteX0" fmla="*/ 1412570 w 2825140"/>
              <a:gd name="connsiteY0" fmla="*/ 0 h 2825140"/>
              <a:gd name="connsiteX1" fmla="*/ 2825140 w 2825140"/>
              <a:gd name="connsiteY1" fmla="*/ 1412570 h 2825140"/>
              <a:gd name="connsiteX2" fmla="*/ 1412570 w 2825140"/>
              <a:gd name="connsiteY2" fmla="*/ 2825140 h 2825140"/>
              <a:gd name="connsiteX3" fmla="*/ 0 w 2825140"/>
              <a:gd name="connsiteY3" fmla="*/ 1412570 h 2825140"/>
            </a:gdLst>
            <a:ahLst/>
            <a:cxnLst>
              <a:cxn ang="0">
                <a:pos x="connsiteX0" y="connsiteY0"/>
              </a:cxn>
              <a:cxn ang="0">
                <a:pos x="connsiteX1" y="connsiteY1"/>
              </a:cxn>
              <a:cxn ang="0">
                <a:pos x="connsiteX2" y="connsiteY2"/>
              </a:cxn>
              <a:cxn ang="0">
                <a:pos x="connsiteX3" y="connsiteY3"/>
              </a:cxn>
            </a:cxnLst>
            <a:rect l="l" t="t" r="r" b="b"/>
            <a:pathLst>
              <a:path w="2825140" h="2825140">
                <a:moveTo>
                  <a:pt x="1412570" y="0"/>
                </a:moveTo>
                <a:lnTo>
                  <a:pt x="2825140" y="1412570"/>
                </a:lnTo>
                <a:lnTo>
                  <a:pt x="1412570" y="2825140"/>
                </a:lnTo>
                <a:lnTo>
                  <a:pt x="0" y="1412570"/>
                </a:ln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xmlns="" val="729348526"/>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userDrawn="1">
  <p:cSld name="5_Image slide layout">
    <p:spTree>
      <p:nvGrpSpPr>
        <p:cNvPr id="1" name=""/>
        <p:cNvGrpSpPr/>
        <p:nvPr/>
      </p:nvGrpSpPr>
      <p:grpSpPr>
        <a:xfrm>
          <a:off x="0" y="0"/>
          <a:ext cx="0" cy="0"/>
          <a:chOff x="0" y="0"/>
          <a:chExt cx="0" cy="0"/>
        </a:xfrm>
      </p:grpSpPr>
      <p:grpSp>
        <p:nvGrpSpPr>
          <p:cNvPr id="2" name="Group 7">
            <a:extLst>
              <a:ext uri="{FF2B5EF4-FFF2-40B4-BE49-F238E27FC236}">
                <a16:creationId xmlns:a16="http://schemas.microsoft.com/office/drawing/2014/main" xmlns="" id="{8B4B3012-F87D-4B19-8508-FC9FCF94AB10}"/>
              </a:ext>
            </a:extLst>
          </p:cNvPr>
          <p:cNvGrpSpPr/>
          <p:nvPr userDrawn="1"/>
        </p:nvGrpSpPr>
        <p:grpSpPr>
          <a:xfrm>
            <a:off x="2924528" y="1686696"/>
            <a:ext cx="6341371" cy="3484608"/>
            <a:chOff x="-548507" y="477868"/>
            <a:chExt cx="11570449" cy="6357177"/>
          </a:xfrm>
        </p:grpSpPr>
        <p:sp>
          <p:nvSpPr>
            <p:cNvPr id="9" name="Freeform: Shape 8">
              <a:extLst>
                <a:ext uri="{FF2B5EF4-FFF2-40B4-BE49-F238E27FC236}">
                  <a16:creationId xmlns:a16="http://schemas.microsoft.com/office/drawing/2014/main" xmlns="" id="{5DA8B384-9C73-48AE-A686-B8756D1BC324}"/>
                </a:ext>
              </a:extLst>
            </p:cNvPr>
            <p:cNvSpPr/>
            <p:nvPr/>
          </p:nvSpPr>
          <p:spPr>
            <a:xfrm>
              <a:off x="-482765" y="6440599"/>
              <a:ext cx="11438966" cy="394446"/>
            </a:xfrm>
            <a:custGeom>
              <a:avLst/>
              <a:gdLst>
                <a:gd name="connsiteX0" fmla="*/ 1605439 w 1657350"/>
                <a:gd name="connsiteY0" fmla="*/ 54769 h 57150"/>
                <a:gd name="connsiteX1" fmla="*/ 1652111 w 1657350"/>
                <a:gd name="connsiteY1" fmla="*/ 22384 h 57150"/>
                <a:gd name="connsiteX2" fmla="*/ 1652111 w 1657350"/>
                <a:gd name="connsiteY2" fmla="*/ 22384 h 57150"/>
                <a:gd name="connsiteX3" fmla="*/ 1636871 w 1657350"/>
                <a:gd name="connsiteY3" fmla="*/ 7144 h 57150"/>
                <a:gd name="connsiteX4" fmla="*/ 44291 w 1657350"/>
                <a:gd name="connsiteY4" fmla="*/ 12859 h 57150"/>
                <a:gd name="connsiteX5" fmla="*/ 23336 w 1657350"/>
                <a:gd name="connsiteY5" fmla="*/ 12859 h 57150"/>
                <a:gd name="connsiteX6" fmla="*/ 7144 w 1657350"/>
                <a:gd name="connsiteY6" fmla="*/ 26194 h 57150"/>
                <a:gd name="connsiteX7" fmla="*/ 7144 w 1657350"/>
                <a:gd name="connsiteY7" fmla="*/ 26194 h 57150"/>
                <a:gd name="connsiteX8" fmla="*/ 50959 w 1657350"/>
                <a:gd name="connsiteY8" fmla="*/ 53816 h 57150"/>
                <a:gd name="connsiteX9" fmla="*/ 51911 w 1657350"/>
                <a:gd name="connsiteY9" fmla="*/ 54769 h 57150"/>
                <a:gd name="connsiteX10" fmla="*/ 51911 w 1657350"/>
                <a:gd name="connsiteY10" fmla="*/ 54769 h 57150"/>
                <a:gd name="connsiteX11" fmla="*/ 56674 w 1657350"/>
                <a:gd name="connsiteY11" fmla="*/ 54769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57350" h="57150">
                  <a:moveTo>
                    <a:pt x="1605439" y="54769"/>
                  </a:moveTo>
                  <a:cubicBezTo>
                    <a:pt x="1605439" y="54769"/>
                    <a:pt x="1638776" y="50959"/>
                    <a:pt x="1652111" y="22384"/>
                  </a:cubicBezTo>
                  <a:lnTo>
                    <a:pt x="1652111" y="22384"/>
                  </a:lnTo>
                  <a:cubicBezTo>
                    <a:pt x="1652111" y="13811"/>
                    <a:pt x="1645444" y="7144"/>
                    <a:pt x="1636871" y="7144"/>
                  </a:cubicBezTo>
                  <a:lnTo>
                    <a:pt x="44291" y="12859"/>
                  </a:lnTo>
                  <a:lnTo>
                    <a:pt x="23336" y="12859"/>
                  </a:lnTo>
                  <a:cubicBezTo>
                    <a:pt x="14764" y="12859"/>
                    <a:pt x="7144" y="18574"/>
                    <a:pt x="7144" y="26194"/>
                  </a:cubicBezTo>
                  <a:lnTo>
                    <a:pt x="7144" y="26194"/>
                  </a:lnTo>
                  <a:cubicBezTo>
                    <a:pt x="17621" y="45244"/>
                    <a:pt x="40481" y="51911"/>
                    <a:pt x="50959" y="53816"/>
                  </a:cubicBezTo>
                  <a:lnTo>
                    <a:pt x="51911" y="54769"/>
                  </a:lnTo>
                  <a:cubicBezTo>
                    <a:pt x="51911" y="54769"/>
                    <a:pt x="51911" y="54769"/>
                    <a:pt x="51911" y="54769"/>
                  </a:cubicBezTo>
                  <a:lnTo>
                    <a:pt x="56674" y="54769"/>
                  </a:lnTo>
                </a:path>
              </a:pathLst>
            </a:custGeom>
            <a:solidFill>
              <a:srgbClr val="5F6767"/>
            </a:solidFill>
            <a:ln w="9525" cap="flat">
              <a:noFill/>
              <a:prstDash val="solid"/>
              <a:miter/>
            </a:ln>
          </p:spPr>
          <p:txBody>
            <a:bodyPr rtlCol="0" anchor="ctr"/>
            <a:lstStyle/>
            <a:p>
              <a:endParaRPr lang="en-US">
                <a:solidFill>
                  <a:prstClr val="black"/>
                </a:solidFill>
              </a:endParaRPr>
            </a:p>
          </p:txBody>
        </p:sp>
        <p:sp>
          <p:nvSpPr>
            <p:cNvPr id="10" name="Freeform: Shape 9">
              <a:extLst>
                <a:ext uri="{FF2B5EF4-FFF2-40B4-BE49-F238E27FC236}">
                  <a16:creationId xmlns:a16="http://schemas.microsoft.com/office/drawing/2014/main" xmlns="" id="{6B1327A8-1B5E-4678-9568-48D27CA823E7}"/>
                </a:ext>
              </a:extLst>
            </p:cNvPr>
            <p:cNvSpPr/>
            <p:nvPr/>
          </p:nvSpPr>
          <p:spPr>
            <a:xfrm>
              <a:off x="700575" y="477868"/>
              <a:ext cx="9072285" cy="5916709"/>
            </a:xfrm>
            <a:custGeom>
              <a:avLst/>
              <a:gdLst>
                <a:gd name="connsiteX0" fmla="*/ 1311116 w 1314450"/>
                <a:gd name="connsiteY0" fmla="*/ 813911 h 857250"/>
                <a:gd name="connsiteX1" fmla="*/ 1281589 w 1314450"/>
                <a:gd name="connsiteY1" fmla="*/ 852964 h 857250"/>
                <a:gd name="connsiteX2" fmla="*/ 36671 w 1314450"/>
                <a:gd name="connsiteY2" fmla="*/ 852964 h 857250"/>
                <a:gd name="connsiteX3" fmla="*/ 7144 w 1314450"/>
                <a:gd name="connsiteY3" fmla="*/ 813911 h 857250"/>
                <a:gd name="connsiteX4" fmla="*/ 7144 w 1314450"/>
                <a:gd name="connsiteY4" fmla="*/ 46196 h 857250"/>
                <a:gd name="connsiteX5" fmla="*/ 36671 w 1314450"/>
                <a:gd name="connsiteY5" fmla="*/ 7144 h 857250"/>
                <a:gd name="connsiteX6" fmla="*/ 1281589 w 1314450"/>
                <a:gd name="connsiteY6" fmla="*/ 7144 h 857250"/>
                <a:gd name="connsiteX7" fmla="*/ 1311116 w 1314450"/>
                <a:gd name="connsiteY7" fmla="*/ 46196 h 857250"/>
                <a:gd name="connsiteX8" fmla="*/ 1311116 w 1314450"/>
                <a:gd name="connsiteY8" fmla="*/ 813911 h 857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14450" h="857250">
                  <a:moveTo>
                    <a:pt x="1311116" y="813911"/>
                  </a:moveTo>
                  <a:cubicBezTo>
                    <a:pt x="1311116" y="834866"/>
                    <a:pt x="1297781" y="852964"/>
                    <a:pt x="1281589" y="852964"/>
                  </a:cubicBezTo>
                  <a:lnTo>
                    <a:pt x="36671" y="852964"/>
                  </a:lnTo>
                  <a:cubicBezTo>
                    <a:pt x="20479" y="852964"/>
                    <a:pt x="7144" y="835819"/>
                    <a:pt x="7144" y="813911"/>
                  </a:cubicBezTo>
                  <a:lnTo>
                    <a:pt x="7144" y="46196"/>
                  </a:lnTo>
                  <a:cubicBezTo>
                    <a:pt x="7144" y="25241"/>
                    <a:pt x="20479" y="7144"/>
                    <a:pt x="36671" y="7144"/>
                  </a:cubicBezTo>
                  <a:lnTo>
                    <a:pt x="1281589" y="7144"/>
                  </a:lnTo>
                  <a:cubicBezTo>
                    <a:pt x="1297781" y="7144"/>
                    <a:pt x="1311116" y="24289"/>
                    <a:pt x="1311116" y="46196"/>
                  </a:cubicBezTo>
                  <a:lnTo>
                    <a:pt x="1311116" y="813911"/>
                  </a:lnTo>
                  <a:close/>
                </a:path>
              </a:pathLst>
            </a:custGeom>
            <a:solidFill>
              <a:srgbClr val="000000"/>
            </a:solidFill>
            <a:ln w="9525" cap="flat">
              <a:noFill/>
              <a:prstDash val="solid"/>
              <a:miter/>
            </a:ln>
          </p:spPr>
          <p:txBody>
            <a:bodyPr rtlCol="0" anchor="ctr"/>
            <a:lstStyle/>
            <a:p>
              <a:endParaRPr lang="en-US">
                <a:solidFill>
                  <a:prstClr val="black"/>
                </a:solidFill>
              </a:endParaRPr>
            </a:p>
          </p:txBody>
        </p:sp>
        <p:sp>
          <p:nvSpPr>
            <p:cNvPr id="11" name="Freeform: Shape 10">
              <a:extLst>
                <a:ext uri="{FF2B5EF4-FFF2-40B4-BE49-F238E27FC236}">
                  <a16:creationId xmlns:a16="http://schemas.microsoft.com/office/drawing/2014/main" xmlns="" id="{37CAFC64-51C4-45C6-AEF9-65B54F5146F2}"/>
                </a:ext>
              </a:extLst>
            </p:cNvPr>
            <p:cNvSpPr/>
            <p:nvPr/>
          </p:nvSpPr>
          <p:spPr>
            <a:xfrm>
              <a:off x="1088451" y="839448"/>
              <a:ext cx="8283390" cy="5062073"/>
            </a:xfrm>
            <a:custGeom>
              <a:avLst/>
              <a:gdLst>
                <a:gd name="connsiteX0" fmla="*/ 7144 w 1200150"/>
                <a:gd name="connsiteY0" fmla="*/ 7144 h 733425"/>
                <a:gd name="connsiteX1" fmla="*/ 1196816 w 1200150"/>
                <a:gd name="connsiteY1" fmla="*/ 7144 h 733425"/>
                <a:gd name="connsiteX2" fmla="*/ 1196816 w 1200150"/>
                <a:gd name="connsiteY2" fmla="*/ 730091 h 733425"/>
                <a:gd name="connsiteX3" fmla="*/ 7144 w 1200150"/>
                <a:gd name="connsiteY3" fmla="*/ 730091 h 733425"/>
              </a:gdLst>
              <a:ahLst/>
              <a:cxnLst>
                <a:cxn ang="0">
                  <a:pos x="connsiteX0" y="connsiteY0"/>
                </a:cxn>
                <a:cxn ang="0">
                  <a:pos x="connsiteX1" y="connsiteY1"/>
                </a:cxn>
                <a:cxn ang="0">
                  <a:pos x="connsiteX2" y="connsiteY2"/>
                </a:cxn>
                <a:cxn ang="0">
                  <a:pos x="connsiteX3" y="connsiteY3"/>
                </a:cxn>
              </a:cxnLst>
              <a:rect l="l" t="t" r="r" b="b"/>
              <a:pathLst>
                <a:path w="1200150" h="733425">
                  <a:moveTo>
                    <a:pt x="7144" y="7144"/>
                  </a:moveTo>
                  <a:lnTo>
                    <a:pt x="1196816" y="7144"/>
                  </a:lnTo>
                  <a:lnTo>
                    <a:pt x="1196816" y="730091"/>
                  </a:lnTo>
                  <a:lnTo>
                    <a:pt x="7144" y="730091"/>
                  </a:lnTo>
                  <a:close/>
                </a:path>
              </a:pathLst>
            </a:custGeom>
            <a:solidFill>
              <a:srgbClr val="F2F2F2"/>
            </a:solidFill>
            <a:ln w="9525" cap="flat">
              <a:noFill/>
              <a:prstDash val="solid"/>
              <a:miter/>
            </a:ln>
          </p:spPr>
          <p:txBody>
            <a:bodyPr rtlCol="0" anchor="ctr"/>
            <a:lstStyle/>
            <a:p>
              <a:endParaRPr lang="en-US">
                <a:solidFill>
                  <a:prstClr val="black"/>
                </a:solidFill>
              </a:endParaRPr>
            </a:p>
          </p:txBody>
        </p:sp>
        <p:sp>
          <p:nvSpPr>
            <p:cNvPr id="12" name="Freeform: Shape 11">
              <a:extLst>
                <a:ext uri="{FF2B5EF4-FFF2-40B4-BE49-F238E27FC236}">
                  <a16:creationId xmlns:a16="http://schemas.microsoft.com/office/drawing/2014/main" xmlns="" id="{BA649BF4-C417-44E9-98D6-8FC294A5D4C8}"/>
                </a:ext>
              </a:extLst>
            </p:cNvPr>
            <p:cNvSpPr/>
            <p:nvPr/>
          </p:nvSpPr>
          <p:spPr>
            <a:xfrm>
              <a:off x="-548507" y="6164484"/>
              <a:ext cx="11570449" cy="460187"/>
            </a:xfrm>
            <a:custGeom>
              <a:avLst/>
              <a:gdLst>
                <a:gd name="connsiteX0" fmla="*/ 50006 w 1676400"/>
                <a:gd name="connsiteY0" fmla="*/ 7144 h 66675"/>
                <a:gd name="connsiteX1" fmla="*/ 1630204 w 1676400"/>
                <a:gd name="connsiteY1" fmla="*/ 7144 h 66675"/>
                <a:gd name="connsiteX2" fmla="*/ 1672114 w 1676400"/>
                <a:gd name="connsiteY2" fmla="*/ 49054 h 66675"/>
                <a:gd name="connsiteX3" fmla="*/ 1672114 w 1676400"/>
                <a:gd name="connsiteY3" fmla="*/ 57626 h 66675"/>
                <a:gd name="connsiteX4" fmla="*/ 1656874 w 1676400"/>
                <a:gd name="connsiteY4" fmla="*/ 62389 h 66675"/>
                <a:gd name="connsiteX5" fmla="*/ 1654016 w 1676400"/>
                <a:gd name="connsiteY5" fmla="*/ 62389 h 66675"/>
                <a:gd name="connsiteX6" fmla="*/ 29051 w 1676400"/>
                <a:gd name="connsiteY6" fmla="*/ 62389 h 66675"/>
                <a:gd name="connsiteX7" fmla="*/ 21431 w 1676400"/>
                <a:gd name="connsiteY7" fmla="*/ 63341 h 66675"/>
                <a:gd name="connsiteX8" fmla="*/ 7144 w 1676400"/>
                <a:gd name="connsiteY8" fmla="*/ 55721 h 66675"/>
                <a:gd name="connsiteX9" fmla="*/ 7144 w 1676400"/>
                <a:gd name="connsiteY9" fmla="*/ 48101 h 66675"/>
                <a:gd name="connsiteX10" fmla="*/ 50006 w 1676400"/>
                <a:gd name="connsiteY10" fmla="*/ 714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76400" h="66675">
                  <a:moveTo>
                    <a:pt x="50006" y="7144"/>
                  </a:moveTo>
                  <a:lnTo>
                    <a:pt x="1630204" y="7144"/>
                  </a:lnTo>
                  <a:cubicBezTo>
                    <a:pt x="1653064" y="7144"/>
                    <a:pt x="1672114" y="26194"/>
                    <a:pt x="1672114" y="49054"/>
                  </a:cubicBezTo>
                  <a:lnTo>
                    <a:pt x="1672114" y="57626"/>
                  </a:lnTo>
                  <a:cubicBezTo>
                    <a:pt x="1672114" y="57626"/>
                    <a:pt x="1674019" y="64294"/>
                    <a:pt x="1656874" y="62389"/>
                  </a:cubicBezTo>
                  <a:cubicBezTo>
                    <a:pt x="1655921" y="62389"/>
                    <a:pt x="1654969" y="62389"/>
                    <a:pt x="1654016" y="62389"/>
                  </a:cubicBezTo>
                  <a:lnTo>
                    <a:pt x="29051" y="62389"/>
                  </a:lnTo>
                  <a:cubicBezTo>
                    <a:pt x="26194" y="62389"/>
                    <a:pt x="24289" y="62389"/>
                    <a:pt x="21431" y="63341"/>
                  </a:cubicBezTo>
                  <a:cubicBezTo>
                    <a:pt x="16669" y="64294"/>
                    <a:pt x="8096" y="64294"/>
                    <a:pt x="7144" y="55721"/>
                  </a:cubicBezTo>
                  <a:lnTo>
                    <a:pt x="7144" y="48101"/>
                  </a:lnTo>
                  <a:cubicBezTo>
                    <a:pt x="8096" y="25241"/>
                    <a:pt x="26194" y="7144"/>
                    <a:pt x="50006" y="7144"/>
                  </a:cubicBezTo>
                  <a:close/>
                </a:path>
              </a:pathLst>
            </a:custGeom>
            <a:solidFill>
              <a:srgbClr val="CCCCCC"/>
            </a:solidFill>
            <a:ln w="9525" cap="flat">
              <a:noFill/>
              <a:prstDash val="solid"/>
              <a:miter/>
            </a:ln>
          </p:spPr>
          <p:txBody>
            <a:bodyPr rtlCol="0" anchor="ctr"/>
            <a:lstStyle/>
            <a:p>
              <a:endParaRPr lang="en-US" dirty="0">
                <a:solidFill>
                  <a:prstClr val="black"/>
                </a:solidFill>
              </a:endParaRPr>
            </a:p>
          </p:txBody>
        </p:sp>
        <p:sp>
          <p:nvSpPr>
            <p:cNvPr id="13" name="Freeform: Shape 12">
              <a:extLst>
                <a:ext uri="{FF2B5EF4-FFF2-40B4-BE49-F238E27FC236}">
                  <a16:creationId xmlns:a16="http://schemas.microsoft.com/office/drawing/2014/main" xmlns="" id="{D5BEC155-8F1B-46C1-A45D-866F572EEED0}"/>
                </a:ext>
              </a:extLst>
            </p:cNvPr>
            <p:cNvSpPr/>
            <p:nvPr/>
          </p:nvSpPr>
          <p:spPr>
            <a:xfrm>
              <a:off x="4438629" y="6215033"/>
              <a:ext cx="1618413" cy="184076"/>
            </a:xfrm>
            <a:custGeom>
              <a:avLst/>
              <a:gdLst>
                <a:gd name="connsiteX0" fmla="*/ 1478513 w 1618413"/>
                <a:gd name="connsiteY0" fmla="*/ 177499 h 184076"/>
                <a:gd name="connsiteX1" fmla="*/ 1485084 w 1618413"/>
                <a:gd name="connsiteY1" fmla="*/ 177499 h 184076"/>
                <a:gd name="connsiteX2" fmla="*/ 1502686 w 1618413"/>
                <a:gd name="connsiteY2" fmla="*/ 178122 h 184076"/>
                <a:gd name="connsiteX3" fmla="*/ 1499879 w 1618413"/>
                <a:gd name="connsiteY3" fmla="*/ 178526 h 184076"/>
                <a:gd name="connsiteX4" fmla="*/ 1478513 w 1618413"/>
                <a:gd name="connsiteY4" fmla="*/ 177499 h 184076"/>
                <a:gd name="connsiteX5" fmla="*/ 84799 w 1618413"/>
                <a:gd name="connsiteY5" fmla="*/ 170928 h 184076"/>
                <a:gd name="connsiteX6" fmla="*/ 117666 w 1618413"/>
                <a:gd name="connsiteY6" fmla="*/ 177499 h 184076"/>
                <a:gd name="connsiteX7" fmla="*/ 104518 w 1618413"/>
                <a:gd name="connsiteY7" fmla="*/ 177499 h 184076"/>
                <a:gd name="connsiteX8" fmla="*/ 84799 w 1618413"/>
                <a:gd name="connsiteY8" fmla="*/ 170928 h 184076"/>
                <a:gd name="connsiteX9" fmla="*/ 1603418 w 1618413"/>
                <a:gd name="connsiteY9" fmla="*/ 0 h 184076"/>
                <a:gd name="connsiteX10" fmla="*/ 1616567 w 1618413"/>
                <a:gd name="connsiteY10" fmla="*/ 0 h 184076"/>
                <a:gd name="connsiteX11" fmla="*/ 1511177 w 1618413"/>
                <a:gd name="connsiteY11" fmla="*/ 178423 h 184076"/>
                <a:gd name="connsiteX12" fmla="*/ 1502686 w 1618413"/>
                <a:gd name="connsiteY12" fmla="*/ 178122 h 184076"/>
                <a:gd name="connsiteX13" fmla="*/ 1521501 w 1618413"/>
                <a:gd name="connsiteY13" fmla="*/ 175419 h 184076"/>
                <a:gd name="connsiteX14" fmla="*/ 1603418 w 1618413"/>
                <a:gd name="connsiteY14" fmla="*/ 6571 h 184076"/>
                <a:gd name="connsiteX15" fmla="*/ 5911 w 1618413"/>
                <a:gd name="connsiteY15" fmla="*/ 0 h 184076"/>
                <a:gd name="connsiteX16" fmla="*/ 19060 w 1618413"/>
                <a:gd name="connsiteY16" fmla="*/ 6571 h 184076"/>
                <a:gd name="connsiteX17" fmla="*/ 91379 w 1618413"/>
                <a:gd name="connsiteY17" fmla="*/ 184076 h 184076"/>
                <a:gd name="connsiteX18" fmla="*/ 5911 w 1618413"/>
                <a:gd name="connsiteY18" fmla="*/ 0 h 184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618413" h="184076">
                  <a:moveTo>
                    <a:pt x="1478513" y="177499"/>
                  </a:moveTo>
                  <a:lnTo>
                    <a:pt x="1485084" y="177499"/>
                  </a:lnTo>
                  <a:lnTo>
                    <a:pt x="1502686" y="178122"/>
                  </a:lnTo>
                  <a:lnTo>
                    <a:pt x="1499879" y="178526"/>
                  </a:lnTo>
                  <a:cubicBezTo>
                    <a:pt x="1487142" y="179142"/>
                    <a:pt x="1478513" y="177499"/>
                    <a:pt x="1478513" y="177499"/>
                  </a:cubicBezTo>
                  <a:close/>
                  <a:moveTo>
                    <a:pt x="84799" y="170928"/>
                  </a:moveTo>
                  <a:cubicBezTo>
                    <a:pt x="97947" y="177499"/>
                    <a:pt x="104518" y="177499"/>
                    <a:pt x="117666" y="177499"/>
                  </a:cubicBezTo>
                  <a:lnTo>
                    <a:pt x="104518" y="177499"/>
                  </a:lnTo>
                  <a:cubicBezTo>
                    <a:pt x="97947" y="177499"/>
                    <a:pt x="91370" y="177499"/>
                    <a:pt x="84799" y="170928"/>
                  </a:cubicBezTo>
                  <a:close/>
                  <a:moveTo>
                    <a:pt x="1603418" y="0"/>
                  </a:moveTo>
                  <a:lnTo>
                    <a:pt x="1616567" y="0"/>
                  </a:lnTo>
                  <a:cubicBezTo>
                    <a:pt x="1631361" y="152847"/>
                    <a:pt x="1553705" y="176266"/>
                    <a:pt x="1511177" y="178423"/>
                  </a:cubicBezTo>
                  <a:lnTo>
                    <a:pt x="1502686" y="178122"/>
                  </a:lnTo>
                  <a:lnTo>
                    <a:pt x="1521501" y="175419"/>
                  </a:lnTo>
                  <a:cubicBezTo>
                    <a:pt x="1560791" y="165788"/>
                    <a:pt x="1611636" y="129836"/>
                    <a:pt x="1603418" y="6571"/>
                  </a:cubicBezTo>
                  <a:close/>
                  <a:moveTo>
                    <a:pt x="5911" y="0"/>
                  </a:moveTo>
                  <a:lnTo>
                    <a:pt x="19060" y="6571"/>
                  </a:lnTo>
                  <a:cubicBezTo>
                    <a:pt x="19060" y="6571"/>
                    <a:pt x="-20385" y="144631"/>
                    <a:pt x="91379" y="184076"/>
                  </a:cubicBezTo>
                  <a:cubicBezTo>
                    <a:pt x="-33534" y="151202"/>
                    <a:pt x="5911" y="0"/>
                    <a:pt x="5911" y="0"/>
                  </a:cubicBezTo>
                  <a:close/>
                </a:path>
              </a:pathLst>
            </a:custGeom>
            <a:solidFill>
              <a:srgbClr val="4D4D4D"/>
            </a:solidFill>
            <a:ln w="9525" cap="flat">
              <a:noFill/>
              <a:prstDash val="solid"/>
              <a:miter/>
            </a:ln>
          </p:spPr>
          <p:txBody>
            <a:bodyPr rtlCol="0" anchor="ctr"/>
            <a:lstStyle/>
            <a:p>
              <a:endParaRPr lang="en-US">
                <a:solidFill>
                  <a:prstClr val="black"/>
                </a:solidFill>
              </a:endParaRPr>
            </a:p>
          </p:txBody>
        </p:sp>
        <p:grpSp>
          <p:nvGrpSpPr>
            <p:cNvPr id="3" name="Group 13">
              <a:extLst>
                <a:ext uri="{FF2B5EF4-FFF2-40B4-BE49-F238E27FC236}">
                  <a16:creationId xmlns:a16="http://schemas.microsoft.com/office/drawing/2014/main" xmlns="" id="{67197790-46F7-4F92-9C93-5BCAB1C111BF}"/>
                </a:ext>
              </a:extLst>
            </p:cNvPr>
            <p:cNvGrpSpPr/>
            <p:nvPr/>
          </p:nvGrpSpPr>
          <p:grpSpPr>
            <a:xfrm>
              <a:off x="1606" y="6382978"/>
              <a:ext cx="413937" cy="115242"/>
              <a:chOff x="5955" y="6353672"/>
              <a:chExt cx="413937" cy="115242"/>
            </a:xfrm>
          </p:grpSpPr>
          <p:sp>
            <p:nvSpPr>
              <p:cNvPr id="19" name="Rectangle: Rounded Corners 18">
                <a:extLst>
                  <a:ext uri="{FF2B5EF4-FFF2-40B4-BE49-F238E27FC236}">
                    <a16:creationId xmlns:a16="http://schemas.microsoft.com/office/drawing/2014/main" xmlns="" id="{4B1CAF9C-6520-4B32-8DAA-4041428CBA49}"/>
                  </a:ext>
                </a:extLst>
              </p:cNvPr>
              <p:cNvSpPr/>
              <p:nvPr/>
            </p:nvSpPr>
            <p:spPr>
              <a:xfrm>
                <a:off x="5955" y="6353672"/>
                <a:ext cx="413937" cy="115242"/>
              </a:xfrm>
              <a:prstGeom prst="roundRect">
                <a:avLst>
                  <a:gd name="adj" fmla="val 28154"/>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0" name="Rectangle: Rounded Corners 19">
                <a:extLst>
                  <a:ext uri="{FF2B5EF4-FFF2-40B4-BE49-F238E27FC236}">
                    <a16:creationId xmlns:a16="http://schemas.microsoft.com/office/drawing/2014/main" xmlns="" id="{95E82618-5E05-455C-BDF9-5110E400108A}"/>
                  </a:ext>
                </a:extLst>
              </p:cNvPr>
              <p:cNvSpPr/>
              <p:nvPr/>
            </p:nvSpPr>
            <p:spPr>
              <a:xfrm>
                <a:off x="99417" y="6382279"/>
                <a:ext cx="227012" cy="55272"/>
              </a:xfrm>
              <a:prstGeom prst="roundRect">
                <a:avLst>
                  <a:gd name="adj" fmla="val 28154"/>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4" name="Group 14">
              <a:extLst>
                <a:ext uri="{FF2B5EF4-FFF2-40B4-BE49-F238E27FC236}">
                  <a16:creationId xmlns:a16="http://schemas.microsoft.com/office/drawing/2014/main" xmlns="" id="{F5901807-736E-437B-80F8-D3924B5A1E4E}"/>
                </a:ext>
              </a:extLst>
            </p:cNvPr>
            <p:cNvGrpSpPr/>
            <p:nvPr/>
          </p:nvGrpSpPr>
          <p:grpSpPr>
            <a:xfrm>
              <a:off x="9855291" y="6381600"/>
              <a:ext cx="885989" cy="115242"/>
              <a:chOff x="5955" y="6353672"/>
              <a:chExt cx="413937" cy="115242"/>
            </a:xfrm>
          </p:grpSpPr>
          <p:sp>
            <p:nvSpPr>
              <p:cNvPr id="17" name="Rectangle: Rounded Corners 16">
                <a:extLst>
                  <a:ext uri="{FF2B5EF4-FFF2-40B4-BE49-F238E27FC236}">
                    <a16:creationId xmlns:a16="http://schemas.microsoft.com/office/drawing/2014/main" xmlns="" id="{2BB209EC-1388-4082-934E-EC99454D42B6}"/>
                  </a:ext>
                </a:extLst>
              </p:cNvPr>
              <p:cNvSpPr/>
              <p:nvPr/>
            </p:nvSpPr>
            <p:spPr>
              <a:xfrm>
                <a:off x="5955" y="6353672"/>
                <a:ext cx="413937" cy="115242"/>
              </a:xfrm>
              <a:prstGeom prst="roundRect">
                <a:avLst>
                  <a:gd name="adj" fmla="val 28154"/>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Rectangle: Rounded Corners 17">
                <a:extLst>
                  <a:ext uri="{FF2B5EF4-FFF2-40B4-BE49-F238E27FC236}">
                    <a16:creationId xmlns:a16="http://schemas.microsoft.com/office/drawing/2014/main" xmlns="" id="{802FC6A2-8EB5-49A0-BC16-E01EE9D85FEF}"/>
                  </a:ext>
                </a:extLst>
              </p:cNvPr>
              <p:cNvSpPr/>
              <p:nvPr/>
            </p:nvSpPr>
            <p:spPr>
              <a:xfrm>
                <a:off x="84761" y="6382279"/>
                <a:ext cx="256326" cy="55272"/>
              </a:xfrm>
              <a:prstGeom prst="roundRect">
                <a:avLst>
                  <a:gd name="adj" fmla="val 28154"/>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grpSp>
        <p:sp>
          <p:nvSpPr>
            <p:cNvPr id="16" name="Freeform: Shape 15">
              <a:extLst>
                <a:ext uri="{FF2B5EF4-FFF2-40B4-BE49-F238E27FC236}">
                  <a16:creationId xmlns:a16="http://schemas.microsoft.com/office/drawing/2014/main" xmlns="" id="{97681421-F4DB-46D8-9B81-F3C7378FCF16}"/>
                </a:ext>
              </a:extLst>
            </p:cNvPr>
            <p:cNvSpPr/>
            <p:nvPr/>
          </p:nvSpPr>
          <p:spPr>
            <a:xfrm>
              <a:off x="3892805" y="496953"/>
              <a:ext cx="5479036" cy="5431217"/>
            </a:xfrm>
            <a:custGeom>
              <a:avLst/>
              <a:gdLst>
                <a:gd name="connsiteX0" fmla="*/ 2567127 w 4009217"/>
                <a:gd name="connsiteY0" fmla="*/ 30683 h 4295590"/>
                <a:gd name="connsiteX1" fmla="*/ 3798529 w 4009217"/>
                <a:gd name="connsiteY1" fmla="*/ 30683 h 4295590"/>
                <a:gd name="connsiteX2" fmla="*/ 4007172 w 4009217"/>
                <a:gd name="connsiteY2" fmla="*/ 272054 h 4295590"/>
                <a:gd name="connsiteX3" fmla="*/ 3998990 w 4009217"/>
                <a:gd name="connsiteY3" fmla="*/ 4268999 h 4295590"/>
                <a:gd name="connsiteX4" fmla="*/ 30683 w 4009217"/>
                <a:gd name="connsiteY4" fmla="*/ 4268999 h 4295590"/>
                <a:gd name="connsiteX0" fmla="*/ 2536444 w 3976489"/>
                <a:gd name="connsiteY0" fmla="*/ 0 h 4238316"/>
                <a:gd name="connsiteX1" fmla="*/ 3976489 w 3976489"/>
                <a:gd name="connsiteY1" fmla="*/ 241371 h 4238316"/>
                <a:gd name="connsiteX2" fmla="*/ 3968307 w 3976489"/>
                <a:gd name="connsiteY2" fmla="*/ 4238316 h 4238316"/>
                <a:gd name="connsiteX3" fmla="*/ 0 w 3976489"/>
                <a:gd name="connsiteY3" fmla="*/ 4238316 h 4238316"/>
                <a:gd name="connsiteX0" fmla="*/ 2536444 w 3976489"/>
                <a:gd name="connsiteY0" fmla="*/ 0 h 4238316"/>
                <a:gd name="connsiteX1" fmla="*/ 3976489 w 3976489"/>
                <a:gd name="connsiteY1" fmla="*/ 213683 h 4238316"/>
                <a:gd name="connsiteX2" fmla="*/ 3968307 w 3976489"/>
                <a:gd name="connsiteY2" fmla="*/ 4238316 h 4238316"/>
                <a:gd name="connsiteX3" fmla="*/ 0 w 3976489"/>
                <a:gd name="connsiteY3" fmla="*/ 4238316 h 4238316"/>
                <a:gd name="connsiteX0" fmla="*/ 2473335 w 3976489"/>
                <a:gd name="connsiteY0" fmla="*/ 0 h 4035268"/>
                <a:gd name="connsiteX1" fmla="*/ 3976489 w 3976489"/>
                <a:gd name="connsiteY1" fmla="*/ 10635 h 4035268"/>
                <a:gd name="connsiteX2" fmla="*/ 3968307 w 3976489"/>
                <a:gd name="connsiteY2" fmla="*/ 4035268 h 4035268"/>
                <a:gd name="connsiteX3" fmla="*/ 0 w 3976489"/>
                <a:gd name="connsiteY3" fmla="*/ 4035268 h 4035268"/>
              </a:gdLst>
              <a:ahLst/>
              <a:cxnLst>
                <a:cxn ang="0">
                  <a:pos x="connsiteX0" y="connsiteY0"/>
                </a:cxn>
                <a:cxn ang="0">
                  <a:pos x="connsiteX1" y="connsiteY1"/>
                </a:cxn>
                <a:cxn ang="0">
                  <a:pos x="connsiteX2" y="connsiteY2"/>
                </a:cxn>
                <a:cxn ang="0">
                  <a:pos x="connsiteX3" y="connsiteY3"/>
                </a:cxn>
              </a:cxnLst>
              <a:rect l="l" t="t" r="r" b="b"/>
              <a:pathLst>
                <a:path w="3976489" h="4035268">
                  <a:moveTo>
                    <a:pt x="2473335" y="0"/>
                  </a:moveTo>
                  <a:lnTo>
                    <a:pt x="3976489" y="10635"/>
                  </a:lnTo>
                  <a:cubicBezTo>
                    <a:pt x="3973762" y="1342950"/>
                    <a:pt x="3971034" y="2702953"/>
                    <a:pt x="3968307" y="4035268"/>
                  </a:cubicBezTo>
                  <a:lnTo>
                    <a:pt x="0" y="4035268"/>
                  </a:lnTo>
                </a:path>
              </a:pathLst>
            </a:custGeom>
            <a:solidFill>
              <a:srgbClr val="999999">
                <a:alpha val="10000"/>
              </a:srgbClr>
            </a:solidFill>
            <a:ln w="9525" cap="flat">
              <a:noFill/>
              <a:prstDash val="solid"/>
              <a:miter/>
            </a:ln>
          </p:spPr>
          <p:txBody>
            <a:bodyPr rtlCol="0" anchor="ctr"/>
            <a:lstStyle/>
            <a:p>
              <a:endParaRPr lang="en-US" dirty="0">
                <a:solidFill>
                  <a:prstClr val="black"/>
                </a:solidFill>
              </a:endParaRPr>
            </a:p>
          </p:txBody>
        </p:sp>
      </p:grpSp>
      <p:sp>
        <p:nvSpPr>
          <p:cNvPr id="21" name="그림 개체 틀 2">
            <a:extLst>
              <a:ext uri="{FF2B5EF4-FFF2-40B4-BE49-F238E27FC236}">
                <a16:creationId xmlns:a16="http://schemas.microsoft.com/office/drawing/2014/main" xmlns="" id="{80F074ED-916B-467D-9871-B74D0952C1FA}"/>
              </a:ext>
            </a:extLst>
          </p:cNvPr>
          <p:cNvSpPr>
            <a:spLocks noGrp="1"/>
          </p:cNvSpPr>
          <p:nvPr>
            <p:ph type="pic" sz="quarter" idx="14" hasCustomPrompt="1"/>
          </p:nvPr>
        </p:nvSpPr>
        <p:spPr>
          <a:xfrm>
            <a:off x="3821689" y="1884681"/>
            <a:ext cx="4539846" cy="2812271"/>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 And Send To Back</a:t>
            </a:r>
            <a:endParaRPr lang="ko-KR" altLang="en-US" dirty="0"/>
          </a:p>
        </p:txBody>
      </p:sp>
      <p:sp>
        <p:nvSpPr>
          <p:cNvPr id="22" name="Text Placeholder 9">
            <a:extLst>
              <a:ext uri="{FF2B5EF4-FFF2-40B4-BE49-F238E27FC236}">
                <a16:creationId xmlns:a16="http://schemas.microsoft.com/office/drawing/2014/main" xmlns="" id="{C81543E3-75DA-4BE9-A4E5-C20150E35201}"/>
              </a:ext>
            </a:extLst>
          </p:cNvPr>
          <p:cNvSpPr>
            <a:spLocks noGrp="1"/>
          </p:cNvSpPr>
          <p:nvPr>
            <p:ph type="body" sz="quarter" idx="10" hasCustomPrompt="1"/>
          </p:nvPr>
        </p:nvSpPr>
        <p:spPr>
          <a:xfrm>
            <a:off x="323494" y="281518"/>
            <a:ext cx="11571691" cy="840230"/>
          </a:xfrm>
          <a:prstGeom prst="rect">
            <a:avLst/>
          </a:prstGeom>
          <a:noFill/>
          <a:effectLst/>
        </p:spPr>
        <p:txBody>
          <a:bodyPr wrap="square" rtlCol="0" anchor="ctr">
            <a:spAutoFit/>
          </a:bodyPr>
          <a:lstStyle>
            <a:lvl1pPr marL="0" indent="0" algn="ctr">
              <a:buFontTx/>
              <a:buNone/>
              <a:defRPr lang="en-US" altLang="ko-KR" sz="5400" dirty="0">
                <a:solidFill>
                  <a:schemeClr val="tx1"/>
                </a:solidFill>
                <a:effectLst/>
                <a:latin typeface="+mj-lt"/>
              </a:defRPr>
            </a:lvl1pPr>
          </a:lstStyle>
          <a:p>
            <a:pPr marL="0" lvl="0"/>
            <a:r>
              <a:rPr lang="en-US" altLang="ko-KR" dirty="0"/>
              <a:t>BASIC LAYOUT</a:t>
            </a:r>
          </a:p>
        </p:txBody>
      </p:sp>
      <p:sp>
        <p:nvSpPr>
          <p:cNvPr id="23" name="Rectangle 22">
            <a:extLst>
              <a:ext uri="{FF2B5EF4-FFF2-40B4-BE49-F238E27FC236}">
                <a16:creationId xmlns:a16="http://schemas.microsoft.com/office/drawing/2014/main" xmlns="" id="{E147C64E-B38B-41CA-83F4-6C69AF037434}"/>
              </a:ext>
            </a:extLst>
          </p:cNvPr>
          <p:cNvSpPr/>
          <p:nvPr userDrawn="1"/>
        </p:nvSpPr>
        <p:spPr>
          <a:xfrm flipV="1">
            <a:off x="0" y="678789"/>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4" name="Rectangle 23">
            <a:extLst>
              <a:ext uri="{FF2B5EF4-FFF2-40B4-BE49-F238E27FC236}">
                <a16:creationId xmlns:a16="http://schemas.microsoft.com/office/drawing/2014/main" xmlns="" id="{C01D9318-E0D3-49A9-A33B-600EAC6FA22C}"/>
              </a:ext>
            </a:extLst>
          </p:cNvPr>
          <p:cNvSpPr/>
          <p:nvPr userDrawn="1"/>
        </p:nvSpPr>
        <p:spPr>
          <a:xfrm flipV="1">
            <a:off x="8838049" y="678789"/>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xmlns="" val="3729203980"/>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userDrawn="1">
  <p:cSld name="4_Image slide layou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xmlns="" id="{60077A84-6009-409D-A4B1-35939BB51A87}"/>
              </a:ext>
            </a:extLst>
          </p:cNvPr>
          <p:cNvSpPr/>
          <p:nvPr userDrawn="1"/>
        </p:nvSpPr>
        <p:spPr>
          <a:xfrm>
            <a:off x="3397341" y="2804798"/>
            <a:ext cx="8793081" cy="2404870"/>
          </a:xfrm>
          <a:prstGeom prst="rect">
            <a:avLst/>
          </a:pr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grpSp>
        <p:nvGrpSpPr>
          <p:cNvPr id="2" name="Group 3">
            <a:extLst>
              <a:ext uri="{FF2B5EF4-FFF2-40B4-BE49-F238E27FC236}">
                <a16:creationId xmlns:a16="http://schemas.microsoft.com/office/drawing/2014/main" xmlns="" id="{C1DEF1FA-2D73-4CF2-85DA-F7409D869E88}"/>
              </a:ext>
            </a:extLst>
          </p:cNvPr>
          <p:cNvGrpSpPr/>
          <p:nvPr userDrawn="1"/>
        </p:nvGrpSpPr>
        <p:grpSpPr>
          <a:xfrm>
            <a:off x="733390" y="1658107"/>
            <a:ext cx="2663949" cy="4683693"/>
            <a:chOff x="445712" y="1449040"/>
            <a:chExt cx="2113018" cy="3924176"/>
          </a:xfrm>
        </p:grpSpPr>
        <p:sp>
          <p:nvSpPr>
            <p:cNvPr id="5" name="Rounded Rectangle 4">
              <a:extLst>
                <a:ext uri="{FF2B5EF4-FFF2-40B4-BE49-F238E27FC236}">
                  <a16:creationId xmlns:a16="http://schemas.microsoft.com/office/drawing/2014/main" xmlns="" id="{E79C6F44-42EA-4086-98B3-5BA2C48DE1C3}"/>
                </a:ext>
              </a:extLst>
            </p:cNvPr>
            <p:cNvSpPr/>
            <p:nvPr userDrawn="1"/>
          </p:nvSpPr>
          <p:spPr>
            <a:xfrm>
              <a:off x="445712" y="1449040"/>
              <a:ext cx="2113018" cy="3924176"/>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Rectangle 5">
              <a:extLst>
                <a:ext uri="{FF2B5EF4-FFF2-40B4-BE49-F238E27FC236}">
                  <a16:creationId xmlns:a16="http://schemas.microsoft.com/office/drawing/2014/main" xmlns="" id="{7D940AAC-8131-4E04-ACCC-DD60329CB007}"/>
                </a:ext>
              </a:extLst>
            </p:cNvPr>
            <p:cNvSpPr/>
            <p:nvPr userDrawn="1"/>
          </p:nvSpPr>
          <p:spPr>
            <a:xfrm>
              <a:off x="1379920" y="1650572"/>
              <a:ext cx="216024" cy="34350"/>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grpSp>
          <p:nvGrpSpPr>
            <p:cNvPr id="4" name="Group 6">
              <a:extLst>
                <a:ext uri="{FF2B5EF4-FFF2-40B4-BE49-F238E27FC236}">
                  <a16:creationId xmlns:a16="http://schemas.microsoft.com/office/drawing/2014/main" xmlns="" id="{C012132B-7D28-4793-9ACE-8A50AC0EA4E5}"/>
                </a:ext>
              </a:extLst>
            </p:cNvPr>
            <p:cNvGrpSpPr/>
            <p:nvPr userDrawn="1"/>
          </p:nvGrpSpPr>
          <p:grpSpPr>
            <a:xfrm>
              <a:off x="1407705" y="5045834"/>
              <a:ext cx="211967" cy="211967"/>
              <a:chOff x="1549420" y="5712364"/>
              <a:chExt cx="312583" cy="312583"/>
            </a:xfrm>
          </p:grpSpPr>
          <p:sp>
            <p:nvSpPr>
              <p:cNvPr id="8" name="Oval 7">
                <a:extLst>
                  <a:ext uri="{FF2B5EF4-FFF2-40B4-BE49-F238E27FC236}">
                    <a16:creationId xmlns:a16="http://schemas.microsoft.com/office/drawing/2014/main" xmlns="" id="{DA8B60B1-3BC1-46D8-A6B5-51E0B99DDA51}"/>
                  </a:ext>
                </a:extLst>
              </p:cNvPr>
              <p:cNvSpPr/>
              <p:nvPr userDrawn="1"/>
            </p:nvSpPr>
            <p:spPr>
              <a:xfrm>
                <a:off x="1549420" y="5712364"/>
                <a:ext cx="312583" cy="312583"/>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9" name="Rounded Rectangle 8">
                <a:extLst>
                  <a:ext uri="{FF2B5EF4-FFF2-40B4-BE49-F238E27FC236}">
                    <a16:creationId xmlns:a16="http://schemas.microsoft.com/office/drawing/2014/main" xmlns="" id="{C91DDA7D-5E81-4DFC-8DC1-2B5515AED555}"/>
                  </a:ext>
                </a:extLst>
              </p:cNvPr>
              <p:cNvSpPr/>
              <p:nvPr userDrawn="1"/>
            </p:nvSpPr>
            <p:spPr>
              <a:xfrm>
                <a:off x="1634225" y="5796647"/>
                <a:ext cx="142969" cy="144016"/>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grpSp>
      </p:grpSp>
      <p:sp>
        <p:nvSpPr>
          <p:cNvPr id="10" name="Picture Placeholder 2">
            <a:extLst>
              <a:ext uri="{FF2B5EF4-FFF2-40B4-BE49-F238E27FC236}">
                <a16:creationId xmlns:a16="http://schemas.microsoft.com/office/drawing/2014/main" xmlns="" id="{E4572092-16F8-4EAB-85FD-3DF3ED6BFA58}"/>
              </a:ext>
            </a:extLst>
          </p:cNvPr>
          <p:cNvSpPr>
            <a:spLocks noGrp="1"/>
          </p:cNvSpPr>
          <p:nvPr>
            <p:ph type="pic" idx="12" hasCustomPrompt="1"/>
          </p:nvPr>
        </p:nvSpPr>
        <p:spPr>
          <a:xfrm>
            <a:off x="921276" y="2069673"/>
            <a:ext cx="2288162" cy="3753075"/>
          </a:xfrm>
          <a:prstGeom prst="rect">
            <a:avLst/>
          </a:prstGeom>
          <a:solidFill>
            <a:schemeClr val="bg1">
              <a:lumMod val="95000"/>
            </a:schemeClr>
          </a:solidFill>
          <a:ln w="12700">
            <a:no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1" name="Text Placeholder 9">
            <a:extLst>
              <a:ext uri="{FF2B5EF4-FFF2-40B4-BE49-F238E27FC236}">
                <a16:creationId xmlns:a16="http://schemas.microsoft.com/office/drawing/2014/main" xmlns="" id="{30B28010-70C7-447B-839F-859EC8B9AC27}"/>
              </a:ext>
            </a:extLst>
          </p:cNvPr>
          <p:cNvSpPr>
            <a:spLocks noGrp="1"/>
          </p:cNvSpPr>
          <p:nvPr>
            <p:ph type="body" sz="quarter" idx="10" hasCustomPrompt="1"/>
          </p:nvPr>
        </p:nvSpPr>
        <p:spPr>
          <a:xfrm>
            <a:off x="323494" y="281518"/>
            <a:ext cx="11571691" cy="840230"/>
          </a:xfrm>
          <a:prstGeom prst="rect">
            <a:avLst/>
          </a:prstGeom>
          <a:noFill/>
          <a:effectLst/>
        </p:spPr>
        <p:txBody>
          <a:bodyPr wrap="square" rtlCol="0" anchor="ctr">
            <a:spAutoFit/>
          </a:bodyPr>
          <a:lstStyle>
            <a:lvl1pPr marL="0" indent="0" algn="ctr">
              <a:buFontTx/>
              <a:buNone/>
              <a:defRPr lang="en-US" altLang="ko-KR" sz="5400" dirty="0">
                <a:solidFill>
                  <a:schemeClr val="tx1"/>
                </a:solidFill>
                <a:effectLst/>
                <a:latin typeface="+mj-lt"/>
              </a:defRPr>
            </a:lvl1pPr>
          </a:lstStyle>
          <a:p>
            <a:pPr marL="0" lvl="0"/>
            <a:r>
              <a:rPr lang="en-US" altLang="ko-KR" dirty="0"/>
              <a:t>BASIC LAYOUT</a:t>
            </a:r>
          </a:p>
        </p:txBody>
      </p:sp>
      <p:sp>
        <p:nvSpPr>
          <p:cNvPr id="12" name="Rectangle 11">
            <a:extLst>
              <a:ext uri="{FF2B5EF4-FFF2-40B4-BE49-F238E27FC236}">
                <a16:creationId xmlns:a16="http://schemas.microsoft.com/office/drawing/2014/main" xmlns="" id="{A00BBC03-C00E-42D6-9852-08C1693A8F05}"/>
              </a:ext>
            </a:extLst>
          </p:cNvPr>
          <p:cNvSpPr/>
          <p:nvPr userDrawn="1"/>
        </p:nvSpPr>
        <p:spPr>
          <a:xfrm flipV="1">
            <a:off x="0" y="678789"/>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3" name="Rectangle 12">
            <a:extLst>
              <a:ext uri="{FF2B5EF4-FFF2-40B4-BE49-F238E27FC236}">
                <a16:creationId xmlns:a16="http://schemas.microsoft.com/office/drawing/2014/main" xmlns="" id="{0F4EE1D9-94E8-4B28-A2ED-F53BE25AB22F}"/>
              </a:ext>
            </a:extLst>
          </p:cNvPr>
          <p:cNvSpPr/>
          <p:nvPr userDrawn="1"/>
        </p:nvSpPr>
        <p:spPr>
          <a:xfrm flipV="1">
            <a:off x="8838049" y="678789"/>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xmlns="" val="2304147278"/>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494" y="332482"/>
            <a:ext cx="11571691"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xmlns="" val="1322428758"/>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494" y="123478"/>
            <a:ext cx="11571691"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3964" y="1131591"/>
            <a:ext cx="3560304"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864" y="1347500"/>
            <a:ext cx="15384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6742" y="1276705"/>
            <a:ext cx="685849" cy="685059"/>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xmlns="" id="{5644E8BB-F13A-4AE0-889E-633DE4143787}"/>
              </a:ext>
            </a:extLst>
          </p:cNvPr>
          <p:cNvSpPr txBox="1"/>
          <p:nvPr userDrawn="1"/>
        </p:nvSpPr>
        <p:spPr>
          <a:xfrm>
            <a:off x="711619" y="1637214"/>
            <a:ext cx="2231957"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xmlns="" id="{F2CE2B8B-ED32-491A-95B2-D28904BC432C}"/>
              </a:ext>
            </a:extLst>
          </p:cNvPr>
          <p:cNvSpPr txBox="1"/>
          <p:nvPr userDrawn="1"/>
        </p:nvSpPr>
        <p:spPr>
          <a:xfrm>
            <a:off x="711619" y="2127463"/>
            <a:ext cx="2231957"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xmlns="" id="{962A52DF-2523-4479-BFA3-B5ACE9887E1C}"/>
              </a:ext>
            </a:extLst>
          </p:cNvPr>
          <p:cNvSpPr txBox="1"/>
          <p:nvPr userDrawn="1"/>
        </p:nvSpPr>
        <p:spPr>
          <a:xfrm>
            <a:off x="721135" y="5808453"/>
            <a:ext cx="2231709"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xmlns="" id="{BAAC314F-E96A-4408-95DE-A70E9ED054AF}"/>
              </a:ext>
            </a:extLst>
          </p:cNvPr>
          <p:cNvSpPr txBox="1"/>
          <p:nvPr userDrawn="1"/>
        </p:nvSpPr>
        <p:spPr>
          <a:xfrm>
            <a:off x="721135" y="4450339"/>
            <a:ext cx="2716942"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xmlns="" val="2017392106"/>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userDrawn="1">
  <p:cSld name="Contents slide layout">
    <p:bg>
      <p:bgPr>
        <a:solidFill>
          <a:schemeClr val="bg1"/>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323489" y="281518"/>
            <a:ext cx="11571691" cy="840230"/>
          </a:xfrm>
          <a:prstGeom prst="rect">
            <a:avLst/>
          </a:prstGeom>
          <a:noFill/>
          <a:effectLst/>
        </p:spPr>
        <p:txBody>
          <a:bodyPr wrap="square" rtlCol="0" anchor="ctr">
            <a:spAutoFit/>
          </a:bodyPr>
          <a:lstStyle>
            <a:lvl1pPr marL="0" indent="0" algn="ctr">
              <a:buFontTx/>
              <a:buNone/>
              <a:defRPr lang="en-US" altLang="ko-KR" sz="5400" dirty="0">
                <a:solidFill>
                  <a:schemeClr val="tx1"/>
                </a:solidFill>
                <a:effectLst/>
                <a:latin typeface="+mj-lt"/>
              </a:defRPr>
            </a:lvl1pPr>
          </a:lstStyle>
          <a:p>
            <a:pPr marL="0" lvl="0"/>
            <a:r>
              <a:rPr lang="en-US" altLang="ko-KR" dirty="0"/>
              <a:t>BASIC LAYOUT</a:t>
            </a:r>
          </a:p>
        </p:txBody>
      </p:sp>
      <p:sp>
        <p:nvSpPr>
          <p:cNvPr id="5" name="Rectangle 4">
            <a:extLst>
              <a:ext uri="{FF2B5EF4-FFF2-40B4-BE49-F238E27FC236}">
                <a16:creationId xmlns:a16="http://schemas.microsoft.com/office/drawing/2014/main" xmlns="" id="{FA8D747B-4F75-4F28-AD96-701C919665B5}"/>
              </a:ext>
            </a:extLst>
          </p:cNvPr>
          <p:cNvSpPr/>
          <p:nvPr userDrawn="1"/>
        </p:nvSpPr>
        <p:spPr>
          <a:xfrm flipV="1">
            <a:off x="0" y="678779"/>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Rectangle 5">
            <a:extLst>
              <a:ext uri="{FF2B5EF4-FFF2-40B4-BE49-F238E27FC236}">
                <a16:creationId xmlns:a16="http://schemas.microsoft.com/office/drawing/2014/main" xmlns="" id="{E7CA1094-8B72-45A3-9291-9448CC4446F6}"/>
              </a:ext>
            </a:extLst>
          </p:cNvPr>
          <p:cNvSpPr/>
          <p:nvPr userDrawn="1"/>
        </p:nvSpPr>
        <p:spPr>
          <a:xfrm flipV="1">
            <a:off x="8838049" y="678779"/>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xmlns="" val="4064022994"/>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userDrawn="1">
  <p:cSld name="8_Contents slide layout">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596502341"/>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preserve="1" userDrawn="1">
  <p:cSld name="12_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050374113"/>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preserve="1" userDrawn="1">
  <p:cSld name="13_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626906116"/>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preserve="1" userDrawn="1">
  <p:cSld name="14_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383964294"/>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preserve="1" userDrawn="1">
  <p:cSld name="15_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902433441"/>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preserve="1" userDrawn="1">
  <p:cSld name="9_Contents slide layout">
    <p:bg>
      <p:bgPr>
        <a:solidFill>
          <a:schemeClr val="bg1"/>
        </a:solidFill>
        <a:effectLst/>
      </p:bgPr>
    </p:bg>
    <p:spTree>
      <p:nvGrpSpPr>
        <p:cNvPr id="1" name=""/>
        <p:cNvGrpSpPr/>
        <p:nvPr/>
      </p:nvGrpSpPr>
      <p:grpSpPr>
        <a:xfrm>
          <a:off x="0" y="0"/>
          <a:ext cx="0" cy="0"/>
          <a:chOff x="0" y="0"/>
          <a:chExt cx="0" cy="0"/>
        </a:xfrm>
      </p:grpSpPr>
      <p:sp>
        <p:nvSpPr>
          <p:cNvPr id="2" name="그림 개체 틀 2">
            <a:extLst>
              <a:ext uri="{FF2B5EF4-FFF2-40B4-BE49-F238E27FC236}">
                <a16:creationId xmlns:a16="http://schemas.microsoft.com/office/drawing/2014/main" xmlns="" id="{C63A9860-9DCF-4B34-B426-D352307BCAC2}"/>
              </a:ext>
            </a:extLst>
          </p:cNvPr>
          <p:cNvSpPr>
            <a:spLocks noGrp="1"/>
          </p:cNvSpPr>
          <p:nvPr>
            <p:ph type="pic" sz="quarter" idx="14" hasCustomPrompt="1"/>
          </p:nvPr>
        </p:nvSpPr>
        <p:spPr>
          <a:xfrm>
            <a:off x="679015" y="1674906"/>
            <a:ext cx="2969403" cy="3471860"/>
          </a:xfrm>
          <a:prstGeom prst="rect">
            <a:avLst/>
          </a:prstGeom>
          <a:solidFill>
            <a:schemeClr val="bg1">
              <a:lumMod val="95000"/>
            </a:schemeClr>
          </a:solidFill>
          <a:ln w="19050">
            <a:noFill/>
          </a:ln>
        </p:spPr>
        <p:txBody>
          <a:bodyPr anchor="ctr"/>
          <a:lstStyle>
            <a:lvl1pPr marL="0" indent="0" algn="ctr">
              <a:lnSpc>
                <a:spcPct val="100000"/>
              </a:lnSpc>
              <a:buNone/>
              <a:defRPr sz="1400">
                <a:solidFill>
                  <a:schemeClr val="tx1">
                    <a:lumMod val="75000"/>
                    <a:lumOff val="25000"/>
                  </a:schemeClr>
                </a:solidFill>
              </a:defRPr>
            </a:lvl1pPr>
          </a:lstStyle>
          <a:p>
            <a:r>
              <a:rPr lang="en-US" altLang="ko-KR" dirty="0"/>
              <a:t>Place Your Picture Here</a:t>
            </a:r>
            <a:endParaRPr lang="ko-KR" altLang="en-US" dirty="0"/>
          </a:p>
        </p:txBody>
      </p:sp>
      <p:sp>
        <p:nvSpPr>
          <p:cNvPr id="4" name="Text Placeholder 9">
            <a:extLst>
              <a:ext uri="{FF2B5EF4-FFF2-40B4-BE49-F238E27FC236}">
                <a16:creationId xmlns:a16="http://schemas.microsoft.com/office/drawing/2014/main" xmlns="" id="{E1D1BAC9-87E3-4013-9B1F-E30C9975972B}"/>
              </a:ext>
            </a:extLst>
          </p:cNvPr>
          <p:cNvSpPr>
            <a:spLocks noGrp="1"/>
          </p:cNvSpPr>
          <p:nvPr>
            <p:ph type="body" sz="quarter" idx="10" hasCustomPrompt="1"/>
          </p:nvPr>
        </p:nvSpPr>
        <p:spPr>
          <a:xfrm>
            <a:off x="323489" y="281518"/>
            <a:ext cx="11571691" cy="840230"/>
          </a:xfrm>
          <a:prstGeom prst="rect">
            <a:avLst/>
          </a:prstGeom>
          <a:noFill/>
          <a:effectLst/>
        </p:spPr>
        <p:txBody>
          <a:bodyPr wrap="square" rtlCol="0" anchor="ctr">
            <a:spAutoFit/>
          </a:bodyPr>
          <a:lstStyle>
            <a:lvl1pPr marL="0" indent="0" algn="ctr">
              <a:buFontTx/>
              <a:buNone/>
              <a:defRPr lang="en-US" altLang="ko-KR" sz="5400" dirty="0">
                <a:solidFill>
                  <a:schemeClr val="tx1"/>
                </a:solidFill>
                <a:effectLst/>
                <a:latin typeface="+mj-lt"/>
              </a:defRPr>
            </a:lvl1pPr>
          </a:lstStyle>
          <a:p>
            <a:pPr marL="0" lvl="0"/>
            <a:r>
              <a:rPr lang="en-US" altLang="ko-KR" dirty="0"/>
              <a:t>BASIC LAYOUT</a:t>
            </a:r>
          </a:p>
        </p:txBody>
      </p:sp>
      <p:sp>
        <p:nvSpPr>
          <p:cNvPr id="5" name="Rectangle 4">
            <a:extLst>
              <a:ext uri="{FF2B5EF4-FFF2-40B4-BE49-F238E27FC236}">
                <a16:creationId xmlns:a16="http://schemas.microsoft.com/office/drawing/2014/main" xmlns="" id="{4E158A2E-319E-43F9-924B-978E7E68AC46}"/>
              </a:ext>
            </a:extLst>
          </p:cNvPr>
          <p:cNvSpPr/>
          <p:nvPr userDrawn="1"/>
        </p:nvSpPr>
        <p:spPr>
          <a:xfrm flipV="1">
            <a:off x="0" y="678779"/>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Rectangle 5">
            <a:extLst>
              <a:ext uri="{FF2B5EF4-FFF2-40B4-BE49-F238E27FC236}">
                <a16:creationId xmlns:a16="http://schemas.microsoft.com/office/drawing/2014/main" xmlns="" id="{15319C06-9F87-41DD-B6FC-542D54A35E45}"/>
              </a:ext>
            </a:extLst>
          </p:cNvPr>
          <p:cNvSpPr/>
          <p:nvPr userDrawn="1"/>
        </p:nvSpPr>
        <p:spPr>
          <a:xfrm flipV="1">
            <a:off x="8838049" y="678779"/>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그림 개체 틀 2">
            <a:extLst>
              <a:ext uri="{FF2B5EF4-FFF2-40B4-BE49-F238E27FC236}">
                <a16:creationId xmlns:a16="http://schemas.microsoft.com/office/drawing/2014/main" xmlns="" id="{D1D6708B-5253-4869-88B6-F1D316D4A526}"/>
              </a:ext>
            </a:extLst>
          </p:cNvPr>
          <p:cNvSpPr>
            <a:spLocks noGrp="1"/>
          </p:cNvSpPr>
          <p:nvPr>
            <p:ph type="pic" sz="quarter" idx="16" hasCustomPrompt="1"/>
          </p:nvPr>
        </p:nvSpPr>
        <p:spPr>
          <a:xfrm>
            <a:off x="7412065" y="1519004"/>
            <a:ext cx="1828562" cy="164592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defRPr>
            </a:lvl1pPr>
          </a:lstStyle>
          <a:p>
            <a:r>
              <a:rPr lang="en-US" altLang="ko-KR" dirty="0"/>
              <a:t>Place Your Picture Here</a:t>
            </a:r>
            <a:endParaRPr lang="ko-KR" altLang="en-US" dirty="0"/>
          </a:p>
        </p:txBody>
      </p:sp>
      <p:sp>
        <p:nvSpPr>
          <p:cNvPr id="9" name="그림 개체 틀 2">
            <a:extLst>
              <a:ext uri="{FF2B5EF4-FFF2-40B4-BE49-F238E27FC236}">
                <a16:creationId xmlns:a16="http://schemas.microsoft.com/office/drawing/2014/main" xmlns="" id="{33DC07FA-C2D8-42C5-A6E4-3CAAF06463FF}"/>
              </a:ext>
            </a:extLst>
          </p:cNvPr>
          <p:cNvSpPr>
            <a:spLocks noGrp="1"/>
          </p:cNvSpPr>
          <p:nvPr>
            <p:ph type="pic" sz="quarter" idx="17" hasCustomPrompt="1"/>
          </p:nvPr>
        </p:nvSpPr>
        <p:spPr>
          <a:xfrm>
            <a:off x="9682838" y="1519004"/>
            <a:ext cx="1828562" cy="164592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defRPr>
            </a:lvl1pPr>
          </a:lstStyle>
          <a:p>
            <a:r>
              <a:rPr lang="en-US" altLang="ko-KR" dirty="0"/>
              <a:t>Place Your Picture Here</a:t>
            </a:r>
            <a:endParaRPr lang="ko-KR" altLang="en-US" dirty="0"/>
          </a:p>
        </p:txBody>
      </p:sp>
      <p:sp>
        <p:nvSpPr>
          <p:cNvPr id="19" name="그림 개체 틀 2">
            <a:extLst>
              <a:ext uri="{FF2B5EF4-FFF2-40B4-BE49-F238E27FC236}">
                <a16:creationId xmlns:a16="http://schemas.microsoft.com/office/drawing/2014/main" xmlns="" id="{F29E2618-8F1A-4CF1-AC17-6F453AE084A0}"/>
              </a:ext>
            </a:extLst>
          </p:cNvPr>
          <p:cNvSpPr>
            <a:spLocks noGrp="1"/>
          </p:cNvSpPr>
          <p:nvPr>
            <p:ph type="pic" sz="quarter" idx="18" hasCustomPrompt="1"/>
          </p:nvPr>
        </p:nvSpPr>
        <p:spPr>
          <a:xfrm>
            <a:off x="7412065" y="3977032"/>
            <a:ext cx="1828562" cy="164592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defRPr>
            </a:lvl1pPr>
          </a:lstStyle>
          <a:p>
            <a:r>
              <a:rPr lang="en-US" altLang="ko-KR" dirty="0"/>
              <a:t>Place Your Picture Here</a:t>
            </a:r>
            <a:endParaRPr lang="ko-KR" altLang="en-US" dirty="0"/>
          </a:p>
        </p:txBody>
      </p:sp>
      <p:sp>
        <p:nvSpPr>
          <p:cNvPr id="20" name="그림 개체 틀 2">
            <a:extLst>
              <a:ext uri="{FF2B5EF4-FFF2-40B4-BE49-F238E27FC236}">
                <a16:creationId xmlns:a16="http://schemas.microsoft.com/office/drawing/2014/main" xmlns="" id="{00DB524C-2F49-449A-9DF1-2CB4D648BC01}"/>
              </a:ext>
            </a:extLst>
          </p:cNvPr>
          <p:cNvSpPr>
            <a:spLocks noGrp="1"/>
          </p:cNvSpPr>
          <p:nvPr>
            <p:ph type="pic" sz="quarter" idx="19" hasCustomPrompt="1"/>
          </p:nvPr>
        </p:nvSpPr>
        <p:spPr>
          <a:xfrm>
            <a:off x="9682838" y="3977032"/>
            <a:ext cx="1828562" cy="164592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xmlns="" val="1632920270"/>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preserve="1" userDrawn="1">
  <p:cSld name="10_Contents slide layout">
    <p:bg>
      <p:bgPr>
        <a:solidFill>
          <a:schemeClr val="bg1"/>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7ECC38DC-7C09-43D7-B6AA-DFAE27AC9FC5}"/>
              </a:ext>
            </a:extLst>
          </p:cNvPr>
          <p:cNvSpPr>
            <a:spLocks noGrp="1"/>
          </p:cNvSpPr>
          <p:nvPr>
            <p:ph type="pic" idx="14" hasCustomPrompt="1"/>
          </p:nvPr>
        </p:nvSpPr>
        <p:spPr>
          <a:xfrm>
            <a:off x="211491" y="216000"/>
            <a:ext cx="5228263" cy="6426000"/>
          </a:xfrm>
          <a:prstGeom prst="rect">
            <a:avLst/>
          </a:prstGeom>
          <a:solidFill>
            <a:schemeClr val="bg1">
              <a:lumMod val="95000"/>
            </a:schemeClr>
          </a:solidFill>
        </p:spPr>
        <p:txBody>
          <a:bodyPr anchor="ctr"/>
          <a:lstStyle>
            <a:lvl1pPr marL="0" indent="0" algn="ctr">
              <a:buNone/>
              <a:defRPr sz="16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Place Your Picture Here And Send To Back</a:t>
            </a:r>
            <a:endParaRPr lang="ko-KR" altLang="en-US" dirty="0"/>
          </a:p>
        </p:txBody>
      </p:sp>
      <p:sp>
        <p:nvSpPr>
          <p:cNvPr id="4" name="직사각형 1">
            <a:extLst>
              <a:ext uri="{FF2B5EF4-FFF2-40B4-BE49-F238E27FC236}">
                <a16:creationId xmlns:a16="http://schemas.microsoft.com/office/drawing/2014/main" xmlns="" id="{D5381E01-8890-4BA8-920F-405E883DB473}"/>
              </a:ext>
            </a:extLst>
          </p:cNvPr>
          <p:cNvSpPr/>
          <p:nvPr userDrawn="1"/>
        </p:nvSpPr>
        <p:spPr>
          <a:xfrm>
            <a:off x="0" y="0"/>
            <a:ext cx="21597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5" name="직사각형 9">
            <a:extLst>
              <a:ext uri="{FF2B5EF4-FFF2-40B4-BE49-F238E27FC236}">
                <a16:creationId xmlns:a16="http://schemas.microsoft.com/office/drawing/2014/main" xmlns="" id="{A011E629-5956-4B8B-8C73-FC1E8E5C6D75}"/>
              </a:ext>
            </a:extLst>
          </p:cNvPr>
          <p:cNvSpPr/>
          <p:nvPr userDrawn="1"/>
        </p:nvSpPr>
        <p:spPr>
          <a:xfrm>
            <a:off x="11974441" y="0"/>
            <a:ext cx="21597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직사각형 10">
            <a:extLst>
              <a:ext uri="{FF2B5EF4-FFF2-40B4-BE49-F238E27FC236}">
                <a16:creationId xmlns:a16="http://schemas.microsoft.com/office/drawing/2014/main" xmlns="" id="{6C56FF6C-DAB3-4ACF-965B-633A39A71A58}"/>
              </a:ext>
            </a:extLst>
          </p:cNvPr>
          <p:cNvSpPr/>
          <p:nvPr userDrawn="1"/>
        </p:nvSpPr>
        <p:spPr>
          <a:xfrm>
            <a:off x="2" y="0"/>
            <a:ext cx="12190413" cy="216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7" name="직사각형 11">
            <a:extLst>
              <a:ext uri="{FF2B5EF4-FFF2-40B4-BE49-F238E27FC236}">
                <a16:creationId xmlns:a16="http://schemas.microsoft.com/office/drawing/2014/main" xmlns="" id="{A0563DA1-A3F7-4026-A38F-A3CB17C918E9}"/>
              </a:ext>
            </a:extLst>
          </p:cNvPr>
          <p:cNvSpPr/>
          <p:nvPr userDrawn="1"/>
        </p:nvSpPr>
        <p:spPr>
          <a:xfrm>
            <a:off x="2" y="6642000"/>
            <a:ext cx="12190413" cy="216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xmlns="" val="1592354034"/>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preserve="1" userDrawn="1">
  <p:cSld name="11_Contents slide layout">
    <p:bg>
      <p:bgPr>
        <a:solidFill>
          <a:schemeClr val="bg1"/>
        </a:solidFill>
        <a:effectLst/>
      </p:bgPr>
    </p:bg>
    <p:spTree>
      <p:nvGrpSpPr>
        <p:cNvPr id="1" name=""/>
        <p:cNvGrpSpPr/>
        <p:nvPr/>
      </p:nvGrpSpPr>
      <p:grpSpPr>
        <a:xfrm>
          <a:off x="0" y="0"/>
          <a:ext cx="0" cy="0"/>
          <a:chOff x="0" y="0"/>
          <a:chExt cx="0" cy="0"/>
        </a:xfrm>
      </p:grpSpPr>
      <p:sp>
        <p:nvSpPr>
          <p:cNvPr id="3" name="Picture Placeholder 13">
            <a:extLst>
              <a:ext uri="{FF2B5EF4-FFF2-40B4-BE49-F238E27FC236}">
                <a16:creationId xmlns:a16="http://schemas.microsoft.com/office/drawing/2014/main" xmlns="" id="{5BDD6C17-436D-4F52-8ED5-560A16C20794}"/>
              </a:ext>
            </a:extLst>
          </p:cNvPr>
          <p:cNvSpPr>
            <a:spLocks noGrp="1"/>
          </p:cNvSpPr>
          <p:nvPr>
            <p:ph type="pic" sz="quarter" idx="10" hasCustomPrompt="1"/>
          </p:nvPr>
        </p:nvSpPr>
        <p:spPr>
          <a:xfrm>
            <a:off x="1" y="-7117"/>
            <a:ext cx="8882606" cy="6874169"/>
          </a:xfrm>
          <a:custGeom>
            <a:avLst/>
            <a:gdLst>
              <a:gd name="connsiteX0" fmla="*/ 0 w 4176532"/>
              <a:gd name="connsiteY0" fmla="*/ 6867763 h 6867763"/>
              <a:gd name="connsiteX1" fmla="*/ 1367981 w 4176532"/>
              <a:gd name="connsiteY1" fmla="*/ 0 h 6867763"/>
              <a:gd name="connsiteX2" fmla="*/ 4176532 w 4176532"/>
              <a:gd name="connsiteY2" fmla="*/ 0 h 6867763"/>
              <a:gd name="connsiteX3" fmla="*/ 2808551 w 4176532"/>
              <a:gd name="connsiteY3" fmla="*/ 6867763 h 6867763"/>
              <a:gd name="connsiteX4" fmla="*/ 0 w 4176532"/>
              <a:gd name="connsiteY4" fmla="*/ 6867763 h 6867763"/>
              <a:gd name="connsiteX0" fmla="*/ 0 w 4909957"/>
              <a:gd name="connsiteY0" fmla="*/ 6867763 h 6867763"/>
              <a:gd name="connsiteX1" fmla="*/ 1367981 w 4909957"/>
              <a:gd name="connsiteY1" fmla="*/ 0 h 6867763"/>
              <a:gd name="connsiteX2" fmla="*/ 4909957 w 4909957"/>
              <a:gd name="connsiteY2" fmla="*/ 0 h 6867763"/>
              <a:gd name="connsiteX3" fmla="*/ 2808551 w 4909957"/>
              <a:gd name="connsiteY3" fmla="*/ 6867763 h 6867763"/>
              <a:gd name="connsiteX4" fmla="*/ 0 w 4909957"/>
              <a:gd name="connsiteY4" fmla="*/ 6867763 h 6867763"/>
              <a:gd name="connsiteX0" fmla="*/ 0 w 4909957"/>
              <a:gd name="connsiteY0" fmla="*/ 6877288 h 6877288"/>
              <a:gd name="connsiteX1" fmla="*/ 2110931 w 4909957"/>
              <a:gd name="connsiteY1" fmla="*/ 0 h 6877288"/>
              <a:gd name="connsiteX2" fmla="*/ 4909957 w 4909957"/>
              <a:gd name="connsiteY2" fmla="*/ 9525 h 6877288"/>
              <a:gd name="connsiteX3" fmla="*/ 2808551 w 4909957"/>
              <a:gd name="connsiteY3" fmla="*/ 6877288 h 6877288"/>
              <a:gd name="connsiteX4" fmla="*/ 0 w 4909957"/>
              <a:gd name="connsiteY4" fmla="*/ 6877288 h 6877288"/>
              <a:gd name="connsiteX0" fmla="*/ 0 w 5557657"/>
              <a:gd name="connsiteY0" fmla="*/ 6877288 h 6877288"/>
              <a:gd name="connsiteX1" fmla="*/ 2110931 w 5557657"/>
              <a:gd name="connsiteY1" fmla="*/ 0 h 6877288"/>
              <a:gd name="connsiteX2" fmla="*/ 5557657 w 5557657"/>
              <a:gd name="connsiteY2" fmla="*/ 0 h 6877288"/>
              <a:gd name="connsiteX3" fmla="*/ 2808551 w 5557657"/>
              <a:gd name="connsiteY3" fmla="*/ 6877288 h 6877288"/>
              <a:gd name="connsiteX4" fmla="*/ 0 w 5557657"/>
              <a:gd name="connsiteY4" fmla="*/ 6877288 h 6877288"/>
              <a:gd name="connsiteX0" fmla="*/ 0 w 5557657"/>
              <a:gd name="connsiteY0" fmla="*/ 6877288 h 6877288"/>
              <a:gd name="connsiteX1" fmla="*/ 2815781 w 5557657"/>
              <a:gd name="connsiteY1" fmla="*/ 0 h 6877288"/>
              <a:gd name="connsiteX2" fmla="*/ 5557657 w 5557657"/>
              <a:gd name="connsiteY2" fmla="*/ 0 h 6877288"/>
              <a:gd name="connsiteX3" fmla="*/ 2808551 w 5557657"/>
              <a:gd name="connsiteY3" fmla="*/ 6877288 h 6877288"/>
              <a:gd name="connsiteX4" fmla="*/ 0 w 5557657"/>
              <a:gd name="connsiteY4" fmla="*/ 6877288 h 6877288"/>
              <a:gd name="connsiteX0" fmla="*/ 0 w 5557657"/>
              <a:gd name="connsiteY0" fmla="*/ 6877288 h 6877288"/>
              <a:gd name="connsiteX1" fmla="*/ 2815781 w 5557657"/>
              <a:gd name="connsiteY1" fmla="*/ 0 h 6877288"/>
              <a:gd name="connsiteX2" fmla="*/ 5557657 w 5557657"/>
              <a:gd name="connsiteY2" fmla="*/ 0 h 6877288"/>
              <a:gd name="connsiteX3" fmla="*/ 3888051 w 5557657"/>
              <a:gd name="connsiteY3" fmla="*/ 6877288 h 6877288"/>
              <a:gd name="connsiteX4" fmla="*/ 0 w 5557657"/>
              <a:gd name="connsiteY4" fmla="*/ 6877288 h 6877288"/>
              <a:gd name="connsiteX0" fmla="*/ 0 w 6433957"/>
              <a:gd name="connsiteY0" fmla="*/ 6877288 h 6877288"/>
              <a:gd name="connsiteX1" fmla="*/ 2815781 w 6433957"/>
              <a:gd name="connsiteY1" fmla="*/ 0 h 6877288"/>
              <a:gd name="connsiteX2" fmla="*/ 6433957 w 6433957"/>
              <a:gd name="connsiteY2" fmla="*/ 0 h 6877288"/>
              <a:gd name="connsiteX3" fmla="*/ 3888051 w 6433957"/>
              <a:gd name="connsiteY3" fmla="*/ 6877288 h 6877288"/>
              <a:gd name="connsiteX4" fmla="*/ 0 w 6433957"/>
              <a:gd name="connsiteY4" fmla="*/ 6877288 h 6877288"/>
              <a:gd name="connsiteX0" fmla="*/ 0 w 6484757"/>
              <a:gd name="connsiteY0" fmla="*/ 6877288 h 6877288"/>
              <a:gd name="connsiteX1" fmla="*/ 2815781 w 6484757"/>
              <a:gd name="connsiteY1" fmla="*/ 0 h 6877288"/>
              <a:gd name="connsiteX2" fmla="*/ 6484757 w 6484757"/>
              <a:gd name="connsiteY2" fmla="*/ 0 h 6877288"/>
              <a:gd name="connsiteX3" fmla="*/ 3888051 w 6484757"/>
              <a:gd name="connsiteY3" fmla="*/ 6877288 h 6877288"/>
              <a:gd name="connsiteX4" fmla="*/ 0 w 6484757"/>
              <a:gd name="connsiteY4" fmla="*/ 6877288 h 6877288"/>
              <a:gd name="connsiteX0" fmla="*/ 0 w 6484757"/>
              <a:gd name="connsiteY0" fmla="*/ 6877288 h 6877288"/>
              <a:gd name="connsiteX1" fmla="*/ 2815781 w 6484757"/>
              <a:gd name="connsiteY1" fmla="*/ 0 h 6877288"/>
              <a:gd name="connsiteX2" fmla="*/ 6484757 w 6484757"/>
              <a:gd name="connsiteY2" fmla="*/ 0 h 6877288"/>
              <a:gd name="connsiteX3" fmla="*/ 3888051 w 6484757"/>
              <a:gd name="connsiteY3" fmla="*/ 6877288 h 6877288"/>
              <a:gd name="connsiteX4" fmla="*/ 790606 w 6484757"/>
              <a:gd name="connsiteY4" fmla="*/ 6877288 h 6877288"/>
              <a:gd name="connsiteX5" fmla="*/ 0 w 6484757"/>
              <a:gd name="connsiteY5" fmla="*/ 6877288 h 6877288"/>
              <a:gd name="connsiteX0" fmla="*/ 0 w 5717727"/>
              <a:gd name="connsiteY0" fmla="*/ 5004406 h 6877288"/>
              <a:gd name="connsiteX1" fmla="*/ 2048751 w 5717727"/>
              <a:gd name="connsiteY1" fmla="*/ 0 h 6877288"/>
              <a:gd name="connsiteX2" fmla="*/ 5717727 w 5717727"/>
              <a:gd name="connsiteY2" fmla="*/ 0 h 6877288"/>
              <a:gd name="connsiteX3" fmla="*/ 3121021 w 5717727"/>
              <a:gd name="connsiteY3" fmla="*/ 6877288 h 6877288"/>
              <a:gd name="connsiteX4" fmla="*/ 23576 w 5717727"/>
              <a:gd name="connsiteY4" fmla="*/ 6877288 h 6877288"/>
              <a:gd name="connsiteX5" fmla="*/ 0 w 5717727"/>
              <a:gd name="connsiteY5" fmla="*/ 5004406 h 6877288"/>
              <a:gd name="connsiteX0" fmla="*/ 0 w 5717727"/>
              <a:gd name="connsiteY0" fmla="*/ 5004406 h 6877288"/>
              <a:gd name="connsiteX1" fmla="*/ 2048751 w 5717727"/>
              <a:gd name="connsiteY1" fmla="*/ 0 h 6877288"/>
              <a:gd name="connsiteX2" fmla="*/ 5717727 w 5717727"/>
              <a:gd name="connsiteY2" fmla="*/ 0 h 6877288"/>
              <a:gd name="connsiteX3" fmla="*/ 3121021 w 5717727"/>
              <a:gd name="connsiteY3" fmla="*/ 6877288 h 6877288"/>
              <a:gd name="connsiteX4" fmla="*/ 11002 w 5717727"/>
              <a:gd name="connsiteY4" fmla="*/ 6877288 h 6877288"/>
              <a:gd name="connsiteX5" fmla="*/ 0 w 5717727"/>
              <a:gd name="connsiteY5" fmla="*/ 5004406 h 6877288"/>
              <a:gd name="connsiteX0" fmla="*/ 2477 w 5707630"/>
              <a:gd name="connsiteY0" fmla="*/ 3959669 h 6877288"/>
              <a:gd name="connsiteX1" fmla="*/ 2038654 w 5707630"/>
              <a:gd name="connsiteY1" fmla="*/ 0 h 6877288"/>
              <a:gd name="connsiteX2" fmla="*/ 5707630 w 5707630"/>
              <a:gd name="connsiteY2" fmla="*/ 0 h 6877288"/>
              <a:gd name="connsiteX3" fmla="*/ 3110924 w 5707630"/>
              <a:gd name="connsiteY3" fmla="*/ 6877288 h 6877288"/>
              <a:gd name="connsiteX4" fmla="*/ 905 w 5707630"/>
              <a:gd name="connsiteY4" fmla="*/ 6877288 h 6877288"/>
              <a:gd name="connsiteX5" fmla="*/ 2477 w 5707630"/>
              <a:gd name="connsiteY5" fmla="*/ 3959669 h 6877288"/>
              <a:gd name="connsiteX0" fmla="*/ 2477 w 5707630"/>
              <a:gd name="connsiteY0" fmla="*/ 3959669 h 6877288"/>
              <a:gd name="connsiteX1" fmla="*/ 2038654 w 5707630"/>
              <a:gd name="connsiteY1" fmla="*/ 0 h 6877288"/>
              <a:gd name="connsiteX2" fmla="*/ 5707630 w 5707630"/>
              <a:gd name="connsiteY2" fmla="*/ 0 h 6877288"/>
              <a:gd name="connsiteX3" fmla="*/ 2670825 w 5707630"/>
              <a:gd name="connsiteY3" fmla="*/ 6877288 h 6877288"/>
              <a:gd name="connsiteX4" fmla="*/ 905 w 5707630"/>
              <a:gd name="connsiteY4" fmla="*/ 6877288 h 6877288"/>
              <a:gd name="connsiteX5" fmla="*/ 2477 w 5707630"/>
              <a:gd name="connsiteY5" fmla="*/ 3959669 h 6877288"/>
              <a:gd name="connsiteX0" fmla="*/ 2477 w 5707630"/>
              <a:gd name="connsiteY0" fmla="*/ 3959669 h 6877288"/>
              <a:gd name="connsiteX1" fmla="*/ 2038654 w 5707630"/>
              <a:gd name="connsiteY1" fmla="*/ 0 h 6877288"/>
              <a:gd name="connsiteX2" fmla="*/ 5707630 w 5707630"/>
              <a:gd name="connsiteY2" fmla="*/ 0 h 6877288"/>
              <a:gd name="connsiteX3" fmla="*/ 2507360 w 5707630"/>
              <a:gd name="connsiteY3" fmla="*/ 6877288 h 6877288"/>
              <a:gd name="connsiteX4" fmla="*/ 905 w 5707630"/>
              <a:gd name="connsiteY4" fmla="*/ 6877288 h 6877288"/>
              <a:gd name="connsiteX5" fmla="*/ 2477 w 5707630"/>
              <a:gd name="connsiteY5" fmla="*/ 3959669 h 6877288"/>
              <a:gd name="connsiteX0" fmla="*/ 2477 w 5707630"/>
              <a:gd name="connsiteY0" fmla="*/ 3794040 h 6877288"/>
              <a:gd name="connsiteX1" fmla="*/ 2038654 w 5707630"/>
              <a:gd name="connsiteY1" fmla="*/ 0 h 6877288"/>
              <a:gd name="connsiteX2" fmla="*/ 5707630 w 5707630"/>
              <a:gd name="connsiteY2" fmla="*/ 0 h 6877288"/>
              <a:gd name="connsiteX3" fmla="*/ 2507360 w 5707630"/>
              <a:gd name="connsiteY3" fmla="*/ 6877288 h 6877288"/>
              <a:gd name="connsiteX4" fmla="*/ 905 w 5707630"/>
              <a:gd name="connsiteY4" fmla="*/ 6877288 h 6877288"/>
              <a:gd name="connsiteX5" fmla="*/ 2477 w 5707630"/>
              <a:gd name="connsiteY5" fmla="*/ 3794040 h 6877288"/>
              <a:gd name="connsiteX0" fmla="*/ 2477 w 5707630"/>
              <a:gd name="connsiteY0" fmla="*/ 3794040 h 6890029"/>
              <a:gd name="connsiteX1" fmla="*/ 2038654 w 5707630"/>
              <a:gd name="connsiteY1" fmla="*/ 0 h 6890029"/>
              <a:gd name="connsiteX2" fmla="*/ 5707630 w 5707630"/>
              <a:gd name="connsiteY2" fmla="*/ 0 h 6890029"/>
              <a:gd name="connsiteX3" fmla="*/ 2771419 w 5707630"/>
              <a:gd name="connsiteY3" fmla="*/ 6890029 h 6890029"/>
              <a:gd name="connsiteX4" fmla="*/ 905 w 5707630"/>
              <a:gd name="connsiteY4" fmla="*/ 6877288 h 6890029"/>
              <a:gd name="connsiteX5" fmla="*/ 2477 w 5707630"/>
              <a:gd name="connsiteY5" fmla="*/ 3794040 h 6890029"/>
              <a:gd name="connsiteX0" fmla="*/ 2477 w 6675848"/>
              <a:gd name="connsiteY0" fmla="*/ 3806781 h 6902770"/>
              <a:gd name="connsiteX1" fmla="*/ 2038654 w 6675848"/>
              <a:gd name="connsiteY1" fmla="*/ 12741 h 6902770"/>
              <a:gd name="connsiteX2" fmla="*/ 6675848 w 6675848"/>
              <a:gd name="connsiteY2" fmla="*/ 0 h 6902770"/>
              <a:gd name="connsiteX3" fmla="*/ 2771419 w 6675848"/>
              <a:gd name="connsiteY3" fmla="*/ 6902770 h 6902770"/>
              <a:gd name="connsiteX4" fmla="*/ 905 w 6675848"/>
              <a:gd name="connsiteY4" fmla="*/ 6890029 h 6902770"/>
              <a:gd name="connsiteX5" fmla="*/ 2477 w 6675848"/>
              <a:gd name="connsiteY5" fmla="*/ 3806781 h 6902770"/>
              <a:gd name="connsiteX0" fmla="*/ 2477 w 6675848"/>
              <a:gd name="connsiteY0" fmla="*/ 3806781 h 6902770"/>
              <a:gd name="connsiteX1" fmla="*/ 2038654 w 6675848"/>
              <a:gd name="connsiteY1" fmla="*/ 12741 h 6902770"/>
              <a:gd name="connsiteX2" fmla="*/ 6675848 w 6675848"/>
              <a:gd name="connsiteY2" fmla="*/ 0 h 6902770"/>
              <a:gd name="connsiteX3" fmla="*/ 2821717 w 6675848"/>
              <a:gd name="connsiteY3" fmla="*/ 6902770 h 6902770"/>
              <a:gd name="connsiteX4" fmla="*/ 905 w 6675848"/>
              <a:gd name="connsiteY4" fmla="*/ 6890029 h 6902770"/>
              <a:gd name="connsiteX5" fmla="*/ 2477 w 6675848"/>
              <a:gd name="connsiteY5" fmla="*/ 3806781 h 6902770"/>
              <a:gd name="connsiteX0" fmla="*/ 2477 w 6675848"/>
              <a:gd name="connsiteY0" fmla="*/ 3806781 h 6902770"/>
              <a:gd name="connsiteX1" fmla="*/ 2038654 w 6675848"/>
              <a:gd name="connsiteY1" fmla="*/ 12741 h 6902770"/>
              <a:gd name="connsiteX2" fmla="*/ 6675848 w 6675848"/>
              <a:gd name="connsiteY2" fmla="*/ 0 h 6902770"/>
              <a:gd name="connsiteX3" fmla="*/ 2809143 w 6675848"/>
              <a:gd name="connsiteY3" fmla="*/ 6902770 h 6902770"/>
              <a:gd name="connsiteX4" fmla="*/ 905 w 6675848"/>
              <a:gd name="connsiteY4" fmla="*/ 6890029 h 6902770"/>
              <a:gd name="connsiteX5" fmla="*/ 2477 w 6675848"/>
              <a:gd name="connsiteY5" fmla="*/ 3806781 h 6902770"/>
              <a:gd name="connsiteX0" fmla="*/ 2477 w 6675848"/>
              <a:gd name="connsiteY0" fmla="*/ 3806781 h 6890029"/>
              <a:gd name="connsiteX1" fmla="*/ 2038654 w 6675848"/>
              <a:gd name="connsiteY1" fmla="*/ 12741 h 6890029"/>
              <a:gd name="connsiteX2" fmla="*/ 6675848 w 6675848"/>
              <a:gd name="connsiteY2" fmla="*/ 0 h 6890029"/>
              <a:gd name="connsiteX3" fmla="*/ 2809143 w 6675848"/>
              <a:gd name="connsiteY3" fmla="*/ 6813585 h 6890029"/>
              <a:gd name="connsiteX4" fmla="*/ 905 w 6675848"/>
              <a:gd name="connsiteY4" fmla="*/ 6890029 h 6890029"/>
              <a:gd name="connsiteX5" fmla="*/ 2477 w 6675848"/>
              <a:gd name="connsiteY5" fmla="*/ 3806781 h 6890029"/>
              <a:gd name="connsiteX0" fmla="*/ 2477 w 6675848"/>
              <a:gd name="connsiteY0" fmla="*/ 3806781 h 6890030"/>
              <a:gd name="connsiteX1" fmla="*/ 2038654 w 6675848"/>
              <a:gd name="connsiteY1" fmla="*/ 12741 h 6890030"/>
              <a:gd name="connsiteX2" fmla="*/ 6675848 w 6675848"/>
              <a:gd name="connsiteY2" fmla="*/ 0 h 6890030"/>
              <a:gd name="connsiteX3" fmla="*/ 2809143 w 6675848"/>
              <a:gd name="connsiteY3" fmla="*/ 6890030 h 6890030"/>
              <a:gd name="connsiteX4" fmla="*/ 905 w 6675848"/>
              <a:gd name="connsiteY4" fmla="*/ 6890029 h 6890030"/>
              <a:gd name="connsiteX5" fmla="*/ 2477 w 6675848"/>
              <a:gd name="connsiteY5" fmla="*/ 3806781 h 6890030"/>
              <a:gd name="connsiteX0" fmla="*/ 2477 w 6675848"/>
              <a:gd name="connsiteY0" fmla="*/ 3794040 h 6877289"/>
              <a:gd name="connsiteX1" fmla="*/ 2038654 w 6675848"/>
              <a:gd name="connsiteY1" fmla="*/ 0 h 6877289"/>
              <a:gd name="connsiteX2" fmla="*/ 6675848 w 6675848"/>
              <a:gd name="connsiteY2" fmla="*/ 0 h 6877289"/>
              <a:gd name="connsiteX3" fmla="*/ 2809143 w 6675848"/>
              <a:gd name="connsiteY3" fmla="*/ 6877289 h 6877289"/>
              <a:gd name="connsiteX4" fmla="*/ 905 w 6675848"/>
              <a:gd name="connsiteY4" fmla="*/ 6877288 h 6877289"/>
              <a:gd name="connsiteX5" fmla="*/ 2477 w 6675848"/>
              <a:gd name="connsiteY5" fmla="*/ 3794040 h 6877289"/>
              <a:gd name="connsiteX0" fmla="*/ 2477 w 6472145"/>
              <a:gd name="connsiteY0" fmla="*/ 3794040 h 6877289"/>
              <a:gd name="connsiteX1" fmla="*/ 2038654 w 6472145"/>
              <a:gd name="connsiteY1" fmla="*/ 0 h 6877289"/>
              <a:gd name="connsiteX2" fmla="*/ 6472145 w 6472145"/>
              <a:gd name="connsiteY2" fmla="*/ 16678 h 6877289"/>
              <a:gd name="connsiteX3" fmla="*/ 2809143 w 6472145"/>
              <a:gd name="connsiteY3" fmla="*/ 6877289 h 6877289"/>
              <a:gd name="connsiteX4" fmla="*/ 905 w 6472145"/>
              <a:gd name="connsiteY4" fmla="*/ 6877288 h 6877289"/>
              <a:gd name="connsiteX5" fmla="*/ 2477 w 6472145"/>
              <a:gd name="connsiteY5" fmla="*/ 3794040 h 6877289"/>
              <a:gd name="connsiteX0" fmla="*/ 2477 w 6465972"/>
              <a:gd name="connsiteY0" fmla="*/ 3794040 h 6877289"/>
              <a:gd name="connsiteX1" fmla="*/ 2038654 w 6465972"/>
              <a:gd name="connsiteY1" fmla="*/ 0 h 6877289"/>
              <a:gd name="connsiteX2" fmla="*/ 6465972 w 6465972"/>
              <a:gd name="connsiteY2" fmla="*/ 8340 h 6877289"/>
              <a:gd name="connsiteX3" fmla="*/ 2809143 w 6465972"/>
              <a:gd name="connsiteY3" fmla="*/ 6877289 h 6877289"/>
              <a:gd name="connsiteX4" fmla="*/ 905 w 6465972"/>
              <a:gd name="connsiteY4" fmla="*/ 6877288 h 6877289"/>
              <a:gd name="connsiteX5" fmla="*/ 2477 w 6465972"/>
              <a:gd name="connsiteY5" fmla="*/ 3794040 h 6877289"/>
              <a:gd name="connsiteX0" fmla="*/ 2477 w 6465972"/>
              <a:gd name="connsiteY0" fmla="*/ 3477144 h 6877289"/>
              <a:gd name="connsiteX1" fmla="*/ 2038654 w 6465972"/>
              <a:gd name="connsiteY1" fmla="*/ 0 h 6877289"/>
              <a:gd name="connsiteX2" fmla="*/ 6465972 w 6465972"/>
              <a:gd name="connsiteY2" fmla="*/ 8340 h 6877289"/>
              <a:gd name="connsiteX3" fmla="*/ 2809143 w 6465972"/>
              <a:gd name="connsiteY3" fmla="*/ 6877289 h 6877289"/>
              <a:gd name="connsiteX4" fmla="*/ 905 w 6465972"/>
              <a:gd name="connsiteY4" fmla="*/ 6877288 h 6877289"/>
              <a:gd name="connsiteX5" fmla="*/ 2477 w 6465972"/>
              <a:gd name="connsiteY5" fmla="*/ 3477144 h 6877289"/>
              <a:gd name="connsiteX0" fmla="*/ 8325 w 6465647"/>
              <a:gd name="connsiteY0" fmla="*/ 3385411 h 6877289"/>
              <a:gd name="connsiteX1" fmla="*/ 2038329 w 6465647"/>
              <a:gd name="connsiteY1" fmla="*/ 0 h 6877289"/>
              <a:gd name="connsiteX2" fmla="*/ 6465647 w 6465647"/>
              <a:gd name="connsiteY2" fmla="*/ 8340 h 6877289"/>
              <a:gd name="connsiteX3" fmla="*/ 2808818 w 6465647"/>
              <a:gd name="connsiteY3" fmla="*/ 6877289 h 6877289"/>
              <a:gd name="connsiteX4" fmla="*/ 580 w 6465647"/>
              <a:gd name="connsiteY4" fmla="*/ 6877288 h 6877289"/>
              <a:gd name="connsiteX5" fmla="*/ 8325 w 6465647"/>
              <a:gd name="connsiteY5" fmla="*/ 3385411 h 6877289"/>
              <a:gd name="connsiteX0" fmla="*/ 0 w 6482013"/>
              <a:gd name="connsiteY0" fmla="*/ 3268661 h 6877289"/>
              <a:gd name="connsiteX1" fmla="*/ 2054695 w 6482013"/>
              <a:gd name="connsiteY1" fmla="*/ 0 h 6877289"/>
              <a:gd name="connsiteX2" fmla="*/ 6482013 w 6482013"/>
              <a:gd name="connsiteY2" fmla="*/ 8340 h 6877289"/>
              <a:gd name="connsiteX3" fmla="*/ 2825184 w 6482013"/>
              <a:gd name="connsiteY3" fmla="*/ 6877289 h 6877289"/>
              <a:gd name="connsiteX4" fmla="*/ 16946 w 6482013"/>
              <a:gd name="connsiteY4" fmla="*/ 6877288 h 6877289"/>
              <a:gd name="connsiteX5" fmla="*/ 0 w 6482013"/>
              <a:gd name="connsiteY5" fmla="*/ 3268661 h 6877289"/>
              <a:gd name="connsiteX0" fmla="*/ 0 w 6469667"/>
              <a:gd name="connsiteY0" fmla="*/ 3251983 h 6877289"/>
              <a:gd name="connsiteX1" fmla="*/ 2042349 w 6469667"/>
              <a:gd name="connsiteY1" fmla="*/ 0 h 6877289"/>
              <a:gd name="connsiteX2" fmla="*/ 6469667 w 6469667"/>
              <a:gd name="connsiteY2" fmla="*/ 8340 h 6877289"/>
              <a:gd name="connsiteX3" fmla="*/ 2812838 w 6469667"/>
              <a:gd name="connsiteY3" fmla="*/ 6877289 h 6877289"/>
              <a:gd name="connsiteX4" fmla="*/ 4600 w 6469667"/>
              <a:gd name="connsiteY4" fmla="*/ 6877288 h 6877289"/>
              <a:gd name="connsiteX5" fmla="*/ 0 w 6469667"/>
              <a:gd name="connsiteY5" fmla="*/ 3251983 h 6877289"/>
              <a:gd name="connsiteX0" fmla="*/ 0 w 6475840"/>
              <a:gd name="connsiteY0" fmla="*/ 3176929 h 6877289"/>
              <a:gd name="connsiteX1" fmla="*/ 2048522 w 6475840"/>
              <a:gd name="connsiteY1" fmla="*/ 0 h 6877289"/>
              <a:gd name="connsiteX2" fmla="*/ 6475840 w 6475840"/>
              <a:gd name="connsiteY2" fmla="*/ 8340 h 6877289"/>
              <a:gd name="connsiteX3" fmla="*/ 2819011 w 6475840"/>
              <a:gd name="connsiteY3" fmla="*/ 6877289 h 6877289"/>
              <a:gd name="connsiteX4" fmla="*/ 10773 w 6475840"/>
              <a:gd name="connsiteY4" fmla="*/ 6877288 h 6877289"/>
              <a:gd name="connsiteX5" fmla="*/ 0 w 6475840"/>
              <a:gd name="connsiteY5" fmla="*/ 3176929 h 6877289"/>
              <a:gd name="connsiteX0" fmla="*/ 0 w 6475840"/>
              <a:gd name="connsiteY0" fmla="*/ 3185268 h 6877289"/>
              <a:gd name="connsiteX1" fmla="*/ 2048522 w 6475840"/>
              <a:gd name="connsiteY1" fmla="*/ 0 h 6877289"/>
              <a:gd name="connsiteX2" fmla="*/ 6475840 w 6475840"/>
              <a:gd name="connsiteY2" fmla="*/ 8340 h 6877289"/>
              <a:gd name="connsiteX3" fmla="*/ 2819011 w 6475840"/>
              <a:gd name="connsiteY3" fmla="*/ 6877289 h 6877289"/>
              <a:gd name="connsiteX4" fmla="*/ 10773 w 6475840"/>
              <a:gd name="connsiteY4" fmla="*/ 6877288 h 6877289"/>
              <a:gd name="connsiteX5" fmla="*/ 0 w 6475840"/>
              <a:gd name="connsiteY5" fmla="*/ 3185268 h 6877289"/>
              <a:gd name="connsiteX0" fmla="*/ 0 w 6475840"/>
              <a:gd name="connsiteY0" fmla="*/ 3185268 h 6877288"/>
              <a:gd name="connsiteX1" fmla="*/ 2048522 w 6475840"/>
              <a:gd name="connsiteY1" fmla="*/ 0 h 6877288"/>
              <a:gd name="connsiteX2" fmla="*/ 6475840 w 6475840"/>
              <a:gd name="connsiteY2" fmla="*/ 8340 h 6877288"/>
              <a:gd name="connsiteX3" fmla="*/ 2745059 w 6475840"/>
              <a:gd name="connsiteY3" fmla="*/ 6868206 h 6877288"/>
              <a:gd name="connsiteX4" fmla="*/ 10773 w 6475840"/>
              <a:gd name="connsiteY4" fmla="*/ 6877288 h 6877288"/>
              <a:gd name="connsiteX5" fmla="*/ 0 w 6475840"/>
              <a:gd name="connsiteY5" fmla="*/ 3185268 h 6877288"/>
              <a:gd name="connsiteX0" fmla="*/ 0 w 6475840"/>
              <a:gd name="connsiteY0" fmla="*/ 3185268 h 6877288"/>
              <a:gd name="connsiteX1" fmla="*/ 2048522 w 6475840"/>
              <a:gd name="connsiteY1" fmla="*/ 0 h 6877288"/>
              <a:gd name="connsiteX2" fmla="*/ 6475840 w 6475840"/>
              <a:gd name="connsiteY2" fmla="*/ 8340 h 6877288"/>
              <a:gd name="connsiteX3" fmla="*/ 2724890 w 6475840"/>
              <a:gd name="connsiteY3" fmla="*/ 6868206 h 6877288"/>
              <a:gd name="connsiteX4" fmla="*/ 10773 w 6475840"/>
              <a:gd name="connsiteY4" fmla="*/ 6877288 h 6877288"/>
              <a:gd name="connsiteX5" fmla="*/ 0 w 6475840"/>
              <a:gd name="connsiteY5" fmla="*/ 3185268 h 6877288"/>
              <a:gd name="connsiteX0" fmla="*/ 0 w 6475840"/>
              <a:gd name="connsiteY0" fmla="*/ 3185268 h 6886371"/>
              <a:gd name="connsiteX1" fmla="*/ 2048522 w 6475840"/>
              <a:gd name="connsiteY1" fmla="*/ 0 h 6886371"/>
              <a:gd name="connsiteX2" fmla="*/ 6475840 w 6475840"/>
              <a:gd name="connsiteY2" fmla="*/ 8340 h 6886371"/>
              <a:gd name="connsiteX3" fmla="*/ 2718167 w 6475840"/>
              <a:gd name="connsiteY3" fmla="*/ 6886371 h 6886371"/>
              <a:gd name="connsiteX4" fmla="*/ 10773 w 6475840"/>
              <a:gd name="connsiteY4" fmla="*/ 6877288 h 6886371"/>
              <a:gd name="connsiteX5" fmla="*/ 0 w 6475840"/>
              <a:gd name="connsiteY5" fmla="*/ 3185268 h 6886371"/>
              <a:gd name="connsiteX0" fmla="*/ 0 w 6596852"/>
              <a:gd name="connsiteY0" fmla="*/ 3195093 h 6896196"/>
              <a:gd name="connsiteX1" fmla="*/ 2048522 w 6596852"/>
              <a:gd name="connsiteY1" fmla="*/ 9825 h 6896196"/>
              <a:gd name="connsiteX2" fmla="*/ 6596852 w 6596852"/>
              <a:gd name="connsiteY2" fmla="*/ 0 h 6896196"/>
              <a:gd name="connsiteX3" fmla="*/ 2718167 w 6596852"/>
              <a:gd name="connsiteY3" fmla="*/ 6896196 h 6896196"/>
              <a:gd name="connsiteX4" fmla="*/ 10773 w 6596852"/>
              <a:gd name="connsiteY4" fmla="*/ 6887113 h 6896196"/>
              <a:gd name="connsiteX5" fmla="*/ 0 w 6596852"/>
              <a:gd name="connsiteY5" fmla="*/ 3195093 h 6896196"/>
              <a:gd name="connsiteX0" fmla="*/ 0 w 6596852"/>
              <a:gd name="connsiteY0" fmla="*/ 3195093 h 6896196"/>
              <a:gd name="connsiteX1" fmla="*/ 2048522 w 6596852"/>
              <a:gd name="connsiteY1" fmla="*/ 9825 h 6896196"/>
              <a:gd name="connsiteX2" fmla="*/ 6596852 w 6596852"/>
              <a:gd name="connsiteY2" fmla="*/ 0 h 6896196"/>
              <a:gd name="connsiteX3" fmla="*/ 2684553 w 6596852"/>
              <a:gd name="connsiteY3" fmla="*/ 6896196 h 6896196"/>
              <a:gd name="connsiteX4" fmla="*/ 10773 w 6596852"/>
              <a:gd name="connsiteY4" fmla="*/ 6887113 h 6896196"/>
              <a:gd name="connsiteX5" fmla="*/ 0 w 6596852"/>
              <a:gd name="connsiteY5" fmla="*/ 3195093 h 6896196"/>
              <a:gd name="connsiteX0" fmla="*/ 0 w 6596852"/>
              <a:gd name="connsiteY0" fmla="*/ 3195093 h 6896196"/>
              <a:gd name="connsiteX1" fmla="*/ 2048522 w 6596852"/>
              <a:gd name="connsiteY1" fmla="*/ 9825 h 6896196"/>
              <a:gd name="connsiteX2" fmla="*/ 6596852 w 6596852"/>
              <a:gd name="connsiteY2" fmla="*/ 0 h 6896196"/>
              <a:gd name="connsiteX3" fmla="*/ 2630770 w 6596852"/>
              <a:gd name="connsiteY3" fmla="*/ 6896196 h 6896196"/>
              <a:gd name="connsiteX4" fmla="*/ 10773 w 6596852"/>
              <a:gd name="connsiteY4" fmla="*/ 6887113 h 6896196"/>
              <a:gd name="connsiteX5" fmla="*/ 0 w 6596852"/>
              <a:gd name="connsiteY5" fmla="*/ 3195093 h 6896196"/>
              <a:gd name="connsiteX0" fmla="*/ 0 w 6596852"/>
              <a:gd name="connsiteY0" fmla="*/ 3195093 h 6896196"/>
              <a:gd name="connsiteX1" fmla="*/ 2048522 w 6596852"/>
              <a:gd name="connsiteY1" fmla="*/ 9825 h 6896196"/>
              <a:gd name="connsiteX2" fmla="*/ 6596852 w 6596852"/>
              <a:gd name="connsiteY2" fmla="*/ 0 h 6896196"/>
              <a:gd name="connsiteX3" fmla="*/ 2630770 w 6596852"/>
              <a:gd name="connsiteY3" fmla="*/ 6896196 h 6896196"/>
              <a:gd name="connsiteX4" fmla="*/ 4306 w 6596852"/>
              <a:gd name="connsiteY4" fmla="*/ 6887113 h 6896196"/>
              <a:gd name="connsiteX5" fmla="*/ 0 w 6596852"/>
              <a:gd name="connsiteY5" fmla="*/ 3195093 h 6896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96852" h="6896196">
                <a:moveTo>
                  <a:pt x="0" y="3195093"/>
                </a:moveTo>
                <a:lnTo>
                  <a:pt x="2048522" y="9825"/>
                </a:lnTo>
                <a:lnTo>
                  <a:pt x="6596852" y="0"/>
                </a:lnTo>
                <a:lnTo>
                  <a:pt x="2630770" y="6896196"/>
                </a:lnTo>
                <a:lnTo>
                  <a:pt x="4306" y="6887113"/>
                </a:lnTo>
                <a:cubicBezTo>
                  <a:pt x="639" y="6262819"/>
                  <a:pt x="3667" y="3819387"/>
                  <a:pt x="0" y="3195093"/>
                </a:cubicBezTo>
                <a:close/>
              </a:path>
            </a:pathLst>
          </a:custGeom>
          <a:solidFill>
            <a:schemeClr val="bg1">
              <a:lumMod val="95000"/>
            </a:schemeClr>
          </a:solidFill>
        </p:spPr>
        <p:txBody>
          <a:bodyPr tIns="360000" anchor="ctr"/>
          <a:lstStyle>
            <a:lvl1pPr marL="0" indent="0" algn="ctr">
              <a:buNone/>
              <a:defRPr sz="1400">
                <a:latin typeface="+mn-lt"/>
                <a:cs typeface="Arial" pitchFamily="34" charset="0"/>
              </a:defRPr>
            </a:lvl1pPr>
          </a:lstStyle>
          <a:p>
            <a:r>
              <a:rPr lang="en-US" altLang="ko-KR" dirty="0"/>
              <a:t>Place Your Picture Here And Send To Back</a:t>
            </a:r>
            <a:endParaRPr lang="ko-KR" altLang="en-US" dirty="0"/>
          </a:p>
        </p:txBody>
      </p:sp>
    </p:spTree>
    <p:extLst>
      <p:ext uri="{BB962C8B-B14F-4D97-AF65-F5344CB8AC3E}">
        <p14:creationId xmlns:p14="http://schemas.microsoft.com/office/powerpoint/2010/main" xmlns="" val="3675563484"/>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preserve="1" userDrawn="1">
  <p:cSld name="Image slide layout">
    <p:spTree>
      <p:nvGrpSpPr>
        <p:cNvPr id="1" name=""/>
        <p:cNvGrpSpPr/>
        <p:nvPr/>
      </p:nvGrpSpPr>
      <p:grpSpPr>
        <a:xfrm>
          <a:off x="0" y="0"/>
          <a:ext cx="0" cy="0"/>
          <a:chOff x="0" y="0"/>
          <a:chExt cx="0" cy="0"/>
        </a:xfrm>
      </p:grpSpPr>
      <p:sp>
        <p:nvSpPr>
          <p:cNvPr id="23" name="Picture Placeholder 22">
            <a:extLst>
              <a:ext uri="{FF2B5EF4-FFF2-40B4-BE49-F238E27FC236}">
                <a16:creationId xmlns:a16="http://schemas.microsoft.com/office/drawing/2014/main" xmlns="" id="{E3055512-C062-4A16-8C9B-5A02F0BE99DA}"/>
              </a:ext>
            </a:extLst>
          </p:cNvPr>
          <p:cNvSpPr>
            <a:spLocks noGrp="1"/>
          </p:cNvSpPr>
          <p:nvPr>
            <p:ph type="pic" sz="quarter" idx="14" hasCustomPrompt="1"/>
          </p:nvPr>
        </p:nvSpPr>
        <p:spPr>
          <a:xfrm>
            <a:off x="6895221" y="389864"/>
            <a:ext cx="4498173" cy="5947901"/>
          </a:xfrm>
          <a:custGeom>
            <a:avLst/>
            <a:gdLst>
              <a:gd name="connsiteX0" fmla="*/ 1879242 w 3341686"/>
              <a:gd name="connsiteY0" fmla="*/ 3114083 h 4418111"/>
              <a:gd name="connsiteX1" fmla="*/ 2101518 w 3341686"/>
              <a:gd name="connsiteY1" fmla="*/ 3815631 h 4418111"/>
              <a:gd name="connsiteX2" fmla="*/ 2285590 w 3341686"/>
              <a:gd name="connsiteY2" fmla="*/ 3565576 h 4418111"/>
              <a:gd name="connsiteX3" fmla="*/ 2264752 w 3341686"/>
              <a:gd name="connsiteY3" fmla="*/ 3905929 h 4418111"/>
              <a:gd name="connsiteX4" fmla="*/ 1945232 w 3341686"/>
              <a:gd name="connsiteY4" fmla="*/ 4246286 h 4418111"/>
              <a:gd name="connsiteX5" fmla="*/ 1625716 w 3341686"/>
              <a:gd name="connsiteY5" fmla="*/ 4103895 h 4418111"/>
              <a:gd name="connsiteX6" fmla="*/ 1518051 w 3341686"/>
              <a:gd name="connsiteY6" fmla="*/ 3718391 h 4418111"/>
              <a:gd name="connsiteX7" fmla="*/ 1587511 w 3341686"/>
              <a:gd name="connsiteY7" fmla="*/ 3694077 h 4418111"/>
              <a:gd name="connsiteX8" fmla="*/ 1688229 w 3341686"/>
              <a:gd name="connsiteY8" fmla="*/ 3635036 h 4418111"/>
              <a:gd name="connsiteX9" fmla="*/ 1879242 w 3341686"/>
              <a:gd name="connsiteY9" fmla="*/ 3114083 h 4418111"/>
              <a:gd name="connsiteX10" fmla="*/ 1936055 w 3341686"/>
              <a:gd name="connsiteY10" fmla="*/ 2421021 h 4418111"/>
              <a:gd name="connsiteX11" fmla="*/ 1559822 w 3341686"/>
              <a:gd name="connsiteY11" fmla="*/ 3182513 h 4418111"/>
              <a:gd name="connsiteX12" fmla="*/ 1535743 w 3341686"/>
              <a:gd name="connsiteY12" fmla="*/ 3266790 h 4418111"/>
              <a:gd name="connsiteX13" fmla="*/ 1454479 w 3341686"/>
              <a:gd name="connsiteY13" fmla="*/ 3206593 h 4418111"/>
              <a:gd name="connsiteX14" fmla="*/ 1352144 w 3341686"/>
              <a:gd name="connsiteY14" fmla="*/ 3013960 h 4418111"/>
              <a:gd name="connsiteX15" fmla="*/ 1337093 w 3341686"/>
              <a:gd name="connsiteY15" fmla="*/ 3700210 h 4418111"/>
              <a:gd name="connsiteX16" fmla="*/ 1096305 w 3341686"/>
              <a:gd name="connsiteY16" fmla="*/ 3582824 h 4418111"/>
              <a:gd name="connsiteX17" fmla="*/ 1412341 w 3341686"/>
              <a:gd name="connsiteY17" fmla="*/ 4049354 h 4418111"/>
              <a:gd name="connsiteX18" fmla="*/ 2408607 w 3341686"/>
              <a:gd name="connsiteY18" fmla="*/ 4118580 h 4418111"/>
              <a:gd name="connsiteX19" fmla="*/ 2745709 w 3341686"/>
              <a:gd name="connsiteY19" fmla="*/ 3618942 h 4418111"/>
              <a:gd name="connsiteX20" fmla="*/ 2462783 w 3341686"/>
              <a:gd name="connsiteY20" fmla="*/ 3697197 h 4418111"/>
              <a:gd name="connsiteX21" fmla="*/ 2408607 w 3341686"/>
              <a:gd name="connsiteY21" fmla="*/ 2986873 h 4418111"/>
              <a:gd name="connsiteX22" fmla="*/ 2333359 w 3341686"/>
              <a:gd name="connsiteY22" fmla="*/ 3266790 h 4418111"/>
              <a:gd name="connsiteX23" fmla="*/ 2270154 w 3341686"/>
              <a:gd name="connsiteY23" fmla="*/ 3369125 h 4418111"/>
              <a:gd name="connsiteX24" fmla="*/ 2212965 w 3341686"/>
              <a:gd name="connsiteY24" fmla="*/ 3275819 h 4418111"/>
              <a:gd name="connsiteX25" fmla="*/ 1936055 w 3341686"/>
              <a:gd name="connsiteY25" fmla="*/ 2421021 h 4418111"/>
              <a:gd name="connsiteX26" fmla="*/ 103053 w 3341686"/>
              <a:gd name="connsiteY26" fmla="*/ 2360828 h 4418111"/>
              <a:gd name="connsiteX27" fmla="*/ 157234 w 3341686"/>
              <a:gd name="connsiteY27" fmla="*/ 2430054 h 4418111"/>
              <a:gd name="connsiteX28" fmla="*/ 241506 w 3341686"/>
              <a:gd name="connsiteY28" fmla="*/ 2851436 h 4418111"/>
              <a:gd name="connsiteX29" fmla="*/ 214418 w 3341686"/>
              <a:gd name="connsiteY29" fmla="*/ 2968822 h 4418111"/>
              <a:gd name="connsiteX30" fmla="*/ 127132 w 3341686"/>
              <a:gd name="connsiteY30" fmla="*/ 2884545 h 4418111"/>
              <a:gd name="connsiteX31" fmla="*/ 42856 w 3341686"/>
              <a:gd name="connsiteY31" fmla="*/ 2430054 h 4418111"/>
              <a:gd name="connsiteX32" fmla="*/ 103053 w 3341686"/>
              <a:gd name="connsiteY32" fmla="*/ 2360828 h 4418111"/>
              <a:gd name="connsiteX33" fmla="*/ 3192307 w 3341686"/>
              <a:gd name="connsiteY33" fmla="*/ 1170427 h 4418111"/>
              <a:gd name="connsiteX34" fmla="*/ 3254387 w 3341686"/>
              <a:gd name="connsiteY34" fmla="*/ 1223099 h 4418111"/>
              <a:gd name="connsiteX35" fmla="*/ 3215257 w 3341686"/>
              <a:gd name="connsiteY35" fmla="*/ 1903331 h 4418111"/>
              <a:gd name="connsiteX36" fmla="*/ 3109913 w 3341686"/>
              <a:gd name="connsiteY36" fmla="*/ 1641472 h 4418111"/>
              <a:gd name="connsiteX37" fmla="*/ 3137001 w 3341686"/>
              <a:gd name="connsiteY37" fmla="*/ 1226111 h 4418111"/>
              <a:gd name="connsiteX38" fmla="*/ 3192307 w 3341686"/>
              <a:gd name="connsiteY38" fmla="*/ 1170427 h 4418111"/>
              <a:gd name="connsiteX39" fmla="*/ 903682 w 3341686"/>
              <a:gd name="connsiteY39" fmla="*/ 305091 h 4418111"/>
              <a:gd name="connsiteX40" fmla="*/ 933780 w 3341686"/>
              <a:gd name="connsiteY40" fmla="*/ 910075 h 4418111"/>
              <a:gd name="connsiteX41" fmla="*/ 816391 w 3341686"/>
              <a:gd name="connsiteY41" fmla="*/ 910075 h 4418111"/>
              <a:gd name="connsiteX42" fmla="*/ 903682 w 3341686"/>
              <a:gd name="connsiteY42" fmla="*/ 305091 h 4418111"/>
              <a:gd name="connsiteX43" fmla="*/ 1862291 w 3341686"/>
              <a:gd name="connsiteY43" fmla="*/ 345 h 4418111"/>
              <a:gd name="connsiteX44" fmla="*/ 1877338 w 3341686"/>
              <a:gd name="connsiteY44" fmla="*/ 46244 h 4418111"/>
              <a:gd name="connsiteX45" fmla="*/ 2182092 w 3341686"/>
              <a:gd name="connsiteY45" fmla="*/ 943743 h 4418111"/>
              <a:gd name="connsiteX46" fmla="*/ 2422123 w 3341686"/>
              <a:gd name="connsiteY46" fmla="*/ 1879252 h 4418111"/>
              <a:gd name="connsiteX47" fmla="*/ 2563588 w 3341686"/>
              <a:gd name="connsiteY47" fmla="*/ 1307378 h 4418111"/>
              <a:gd name="connsiteX48" fmla="*/ 2542519 w 3341686"/>
              <a:gd name="connsiteY48" fmla="*/ 1189992 h 4418111"/>
              <a:gd name="connsiteX49" fmla="*/ 2560582 w 3341686"/>
              <a:gd name="connsiteY49" fmla="*/ 1114744 h 4418111"/>
              <a:gd name="connsiteX50" fmla="*/ 2629807 w 3341686"/>
              <a:gd name="connsiteY50" fmla="*/ 1162902 h 4418111"/>
              <a:gd name="connsiteX51" fmla="*/ 3069243 w 3341686"/>
              <a:gd name="connsiteY51" fmla="*/ 2264513 h 4418111"/>
              <a:gd name="connsiteX52" fmla="*/ 2978949 w 3341686"/>
              <a:gd name="connsiteY52" fmla="*/ 2785218 h 4418111"/>
              <a:gd name="connsiteX53" fmla="*/ 3168573 w 3341686"/>
              <a:gd name="connsiteY53" fmla="*/ 2601619 h 4418111"/>
              <a:gd name="connsiteX54" fmla="*/ 3216727 w 3341686"/>
              <a:gd name="connsiteY54" fmla="*/ 2547439 h 4418111"/>
              <a:gd name="connsiteX55" fmla="*/ 3264885 w 3341686"/>
              <a:gd name="connsiteY55" fmla="*/ 2610648 h 4418111"/>
              <a:gd name="connsiteX56" fmla="*/ 3276929 w 3341686"/>
              <a:gd name="connsiteY56" fmla="*/ 3293885 h 4418111"/>
              <a:gd name="connsiteX57" fmla="*/ 2960889 w 3341686"/>
              <a:gd name="connsiteY57" fmla="*/ 3992173 h 4418111"/>
              <a:gd name="connsiteX58" fmla="*/ 2936648 w 3341686"/>
              <a:gd name="connsiteY58" fmla="*/ 4048734 h 4418111"/>
              <a:gd name="connsiteX59" fmla="*/ 2618669 w 3341686"/>
              <a:gd name="connsiteY59" fmla="*/ 4237262 h 4418111"/>
              <a:gd name="connsiteX60" fmla="*/ 1798618 w 3341686"/>
              <a:gd name="connsiteY60" fmla="*/ 4418111 h 4418111"/>
              <a:gd name="connsiteX61" fmla="*/ 978569 w 3341686"/>
              <a:gd name="connsiteY61" fmla="*/ 4237262 h 4418111"/>
              <a:gd name="connsiteX62" fmla="*/ 800342 w 3341686"/>
              <a:gd name="connsiteY62" fmla="*/ 4131594 h 4418111"/>
              <a:gd name="connsiteX63" fmla="*/ 826896 w 3341686"/>
              <a:gd name="connsiteY63" fmla="*/ 4121597 h 4418111"/>
              <a:gd name="connsiteX64" fmla="*/ 774935 w 3341686"/>
              <a:gd name="connsiteY64" fmla="*/ 4116531 h 4418111"/>
              <a:gd name="connsiteX65" fmla="*/ 630977 w 3341686"/>
              <a:gd name="connsiteY65" fmla="*/ 4031176 h 4418111"/>
              <a:gd name="connsiteX66" fmla="*/ 664362 w 3341686"/>
              <a:gd name="connsiteY66" fmla="*/ 4034313 h 4418111"/>
              <a:gd name="connsiteX67" fmla="*/ 477750 w 3341686"/>
              <a:gd name="connsiteY67" fmla="*/ 3889841 h 4418111"/>
              <a:gd name="connsiteX68" fmla="*/ 450661 w 3341686"/>
              <a:gd name="connsiteY68" fmla="*/ 3841680 h 4418111"/>
              <a:gd name="connsiteX69" fmla="*/ 510860 w 3341686"/>
              <a:gd name="connsiteY69" fmla="*/ 3823621 h 4418111"/>
              <a:gd name="connsiteX70" fmla="*/ 697474 w 3341686"/>
              <a:gd name="connsiteY70" fmla="*/ 3901875 h 4418111"/>
              <a:gd name="connsiteX71" fmla="*/ 459691 w 3341686"/>
              <a:gd name="connsiteY71" fmla="*/ 3483507 h 4418111"/>
              <a:gd name="connsiteX72" fmla="*/ 414545 w 3341686"/>
              <a:gd name="connsiteY72" fmla="*/ 3035041 h 4418111"/>
              <a:gd name="connsiteX73" fmla="*/ 417554 w 3341686"/>
              <a:gd name="connsiteY73" fmla="*/ 2448115 h 4418111"/>
              <a:gd name="connsiteX74" fmla="*/ 447656 w 3341686"/>
              <a:gd name="connsiteY74" fmla="*/ 2336752 h 4418111"/>
              <a:gd name="connsiteX75" fmla="*/ 661353 w 3341686"/>
              <a:gd name="connsiteY75" fmla="*/ 2589576 h 4418111"/>
              <a:gd name="connsiteX76" fmla="*/ 763690 w 3341686"/>
              <a:gd name="connsiteY76" fmla="*/ 2622687 h 4418111"/>
              <a:gd name="connsiteX77" fmla="*/ 739610 w 3341686"/>
              <a:gd name="connsiteY77" fmla="*/ 2529380 h 4418111"/>
              <a:gd name="connsiteX78" fmla="*/ 760677 w 3341686"/>
              <a:gd name="connsiteY78" fmla="*/ 1782937 h 4418111"/>
              <a:gd name="connsiteX79" fmla="*/ 1061661 w 3341686"/>
              <a:gd name="connsiteY79" fmla="*/ 1229121 h 4418111"/>
              <a:gd name="connsiteX80" fmla="*/ 1106813 w 3341686"/>
              <a:gd name="connsiteY80" fmla="*/ 1183975 h 4418111"/>
              <a:gd name="connsiteX81" fmla="*/ 1148952 w 3341686"/>
              <a:gd name="connsiteY81" fmla="*/ 1262229 h 4418111"/>
              <a:gd name="connsiteX82" fmla="*/ 1546255 w 3341686"/>
              <a:gd name="connsiteY82" fmla="*/ 1912360 h 4418111"/>
              <a:gd name="connsiteX83" fmla="*/ 1516156 w 3341686"/>
              <a:gd name="connsiteY83" fmla="*/ 1042511 h 4418111"/>
              <a:gd name="connsiteX84" fmla="*/ 1618491 w 3341686"/>
              <a:gd name="connsiteY84" fmla="*/ 202761 h 4418111"/>
              <a:gd name="connsiteX85" fmla="*/ 1811125 w 3341686"/>
              <a:gd name="connsiteY85" fmla="*/ 22165 h 4418111"/>
              <a:gd name="connsiteX86" fmla="*/ 1862291 w 3341686"/>
              <a:gd name="connsiteY86" fmla="*/ 345 h 44181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3341686" h="4418111">
                <a:moveTo>
                  <a:pt x="1879242" y="3114083"/>
                </a:moveTo>
                <a:cubicBezTo>
                  <a:pt x="1976488" y="3357196"/>
                  <a:pt x="2000802" y="3593361"/>
                  <a:pt x="2101518" y="3815631"/>
                </a:cubicBezTo>
                <a:cubicBezTo>
                  <a:pt x="2191815" y="3746172"/>
                  <a:pt x="2216129" y="3648931"/>
                  <a:pt x="2285590" y="3565576"/>
                </a:cubicBezTo>
                <a:cubicBezTo>
                  <a:pt x="2348103" y="3694077"/>
                  <a:pt x="2302951" y="3805213"/>
                  <a:pt x="2264752" y="3905929"/>
                </a:cubicBezTo>
                <a:cubicBezTo>
                  <a:pt x="2209182" y="4062215"/>
                  <a:pt x="2111936" y="4197665"/>
                  <a:pt x="1945232" y="4246286"/>
                </a:cubicBezTo>
                <a:cubicBezTo>
                  <a:pt x="1806311" y="4287962"/>
                  <a:pt x="1709065" y="4208083"/>
                  <a:pt x="1625716" y="4103895"/>
                </a:cubicBezTo>
                <a:cubicBezTo>
                  <a:pt x="1531941" y="3989284"/>
                  <a:pt x="1490266" y="3864254"/>
                  <a:pt x="1518051" y="3718391"/>
                </a:cubicBezTo>
                <a:cubicBezTo>
                  <a:pt x="1524994" y="3680183"/>
                  <a:pt x="1552779" y="3662821"/>
                  <a:pt x="1587511" y="3694077"/>
                </a:cubicBezTo>
                <a:cubicBezTo>
                  <a:pt x="1670862" y="3760061"/>
                  <a:pt x="1677809" y="3687130"/>
                  <a:pt x="1688229" y="3635036"/>
                </a:cubicBezTo>
                <a:cubicBezTo>
                  <a:pt x="1722956" y="3461383"/>
                  <a:pt x="1792416" y="3305097"/>
                  <a:pt x="1879242" y="3114083"/>
                </a:cubicBezTo>
                <a:close/>
                <a:moveTo>
                  <a:pt x="1936055" y="2421021"/>
                </a:moveTo>
                <a:cubicBezTo>
                  <a:pt x="1740414" y="2661809"/>
                  <a:pt x="1574873" y="2884538"/>
                  <a:pt x="1559822" y="3182513"/>
                </a:cubicBezTo>
                <a:cubicBezTo>
                  <a:pt x="1556814" y="3212614"/>
                  <a:pt x="1574873" y="3257760"/>
                  <a:pt x="1535743" y="3266790"/>
                </a:cubicBezTo>
                <a:cubicBezTo>
                  <a:pt x="1493604" y="3275819"/>
                  <a:pt x="1472538" y="3236689"/>
                  <a:pt x="1454479" y="3206593"/>
                </a:cubicBezTo>
                <a:cubicBezTo>
                  <a:pt x="1418356" y="3143388"/>
                  <a:pt x="1385252" y="3080178"/>
                  <a:pt x="1352144" y="3013960"/>
                </a:cubicBezTo>
                <a:cubicBezTo>
                  <a:pt x="1313013" y="3245718"/>
                  <a:pt x="1249807" y="3468452"/>
                  <a:pt x="1337093" y="3700210"/>
                </a:cubicBezTo>
                <a:cubicBezTo>
                  <a:pt x="1237765" y="3685159"/>
                  <a:pt x="1201649" y="3591854"/>
                  <a:pt x="1096305" y="3582824"/>
                </a:cubicBezTo>
                <a:cubicBezTo>
                  <a:pt x="1186602" y="3760407"/>
                  <a:pt x="1288933" y="3907888"/>
                  <a:pt x="1412341" y="4049354"/>
                </a:cubicBezTo>
                <a:cubicBezTo>
                  <a:pt x="1668178" y="4350337"/>
                  <a:pt x="2143739" y="4329270"/>
                  <a:pt x="2408607" y="4118580"/>
                </a:cubicBezTo>
                <a:cubicBezTo>
                  <a:pt x="2562109" y="3995178"/>
                  <a:pt x="2586189" y="3775457"/>
                  <a:pt x="2745709" y="3618942"/>
                </a:cubicBezTo>
                <a:cubicBezTo>
                  <a:pt x="2619294" y="3615933"/>
                  <a:pt x="2553080" y="3694189"/>
                  <a:pt x="2462783" y="3697197"/>
                </a:cubicBezTo>
                <a:cubicBezTo>
                  <a:pt x="2462783" y="3468452"/>
                  <a:pt x="2525992" y="3239701"/>
                  <a:pt x="2408607" y="2986873"/>
                </a:cubicBezTo>
                <a:cubicBezTo>
                  <a:pt x="2378506" y="3101250"/>
                  <a:pt x="2357438" y="3185521"/>
                  <a:pt x="2333359" y="3266790"/>
                </a:cubicBezTo>
                <a:cubicBezTo>
                  <a:pt x="2321317" y="3305920"/>
                  <a:pt x="2321317" y="3366117"/>
                  <a:pt x="2270154" y="3369125"/>
                </a:cubicBezTo>
                <a:cubicBezTo>
                  <a:pt x="2225002" y="3372132"/>
                  <a:pt x="2228016" y="3311937"/>
                  <a:pt x="2212965" y="3275819"/>
                </a:cubicBezTo>
                <a:cubicBezTo>
                  <a:pt x="2104608" y="3004930"/>
                  <a:pt x="1984214" y="2737055"/>
                  <a:pt x="1936055" y="2421021"/>
                </a:cubicBezTo>
                <a:close/>
                <a:moveTo>
                  <a:pt x="103053" y="2360828"/>
                </a:moveTo>
                <a:cubicBezTo>
                  <a:pt x="142183" y="2360828"/>
                  <a:pt x="148205" y="2402966"/>
                  <a:pt x="157234" y="2430054"/>
                </a:cubicBezTo>
                <a:cubicBezTo>
                  <a:pt x="205388" y="2568509"/>
                  <a:pt x="226459" y="2709974"/>
                  <a:pt x="241506" y="2851436"/>
                </a:cubicBezTo>
                <a:cubicBezTo>
                  <a:pt x="235489" y="2893574"/>
                  <a:pt x="268599" y="2953771"/>
                  <a:pt x="214418" y="2968822"/>
                </a:cubicBezTo>
                <a:cubicBezTo>
                  <a:pt x="166262" y="2980864"/>
                  <a:pt x="148205" y="2920663"/>
                  <a:pt x="127132" y="2884545"/>
                </a:cubicBezTo>
                <a:cubicBezTo>
                  <a:pt x="42856" y="2743080"/>
                  <a:pt x="-59480" y="2607639"/>
                  <a:pt x="42856" y="2430054"/>
                </a:cubicBezTo>
                <a:cubicBezTo>
                  <a:pt x="57907" y="2402966"/>
                  <a:pt x="66935" y="2363836"/>
                  <a:pt x="103053" y="2360828"/>
                </a:cubicBezTo>
                <a:close/>
                <a:moveTo>
                  <a:pt x="3192307" y="1170427"/>
                </a:moveTo>
                <a:cubicBezTo>
                  <a:pt x="3211495" y="1168921"/>
                  <a:pt x="3231812" y="1185475"/>
                  <a:pt x="3254387" y="1223099"/>
                </a:cubicBezTo>
                <a:cubicBezTo>
                  <a:pt x="3380797" y="1433791"/>
                  <a:pt x="3371768" y="1689631"/>
                  <a:pt x="3215257" y="1903331"/>
                </a:cubicBezTo>
                <a:cubicBezTo>
                  <a:pt x="3176127" y="1810025"/>
                  <a:pt x="3143023" y="1725748"/>
                  <a:pt x="3109913" y="1641472"/>
                </a:cubicBezTo>
                <a:cubicBezTo>
                  <a:pt x="3052725" y="1500009"/>
                  <a:pt x="3067775" y="1358544"/>
                  <a:pt x="3137001" y="1226111"/>
                </a:cubicBezTo>
                <a:cubicBezTo>
                  <a:pt x="3155060" y="1191498"/>
                  <a:pt x="3173119" y="1171933"/>
                  <a:pt x="3192307" y="1170427"/>
                </a:cubicBezTo>
                <a:close/>
                <a:moveTo>
                  <a:pt x="903682" y="305091"/>
                </a:moveTo>
                <a:cubicBezTo>
                  <a:pt x="963880" y="509763"/>
                  <a:pt x="1108358" y="696374"/>
                  <a:pt x="933780" y="910075"/>
                </a:cubicBezTo>
                <a:cubicBezTo>
                  <a:pt x="885623" y="970272"/>
                  <a:pt x="858535" y="985323"/>
                  <a:pt x="816391" y="910075"/>
                </a:cubicBezTo>
                <a:cubicBezTo>
                  <a:pt x="695994" y="705404"/>
                  <a:pt x="723088" y="479667"/>
                  <a:pt x="903682" y="305091"/>
                </a:cubicBezTo>
                <a:close/>
                <a:moveTo>
                  <a:pt x="1862291" y="345"/>
                </a:moveTo>
                <a:cubicBezTo>
                  <a:pt x="1875833" y="2603"/>
                  <a:pt x="1883358" y="16145"/>
                  <a:pt x="1877338" y="46244"/>
                </a:cubicBezTo>
                <a:cubicBezTo>
                  <a:pt x="1802095" y="407429"/>
                  <a:pt x="2049659" y="645764"/>
                  <a:pt x="2182092" y="943743"/>
                </a:cubicBezTo>
                <a:cubicBezTo>
                  <a:pt x="2473461" y="1457530"/>
                  <a:pt x="2353399" y="1825074"/>
                  <a:pt x="2422123" y="1879252"/>
                </a:cubicBezTo>
                <a:cubicBezTo>
                  <a:pt x="2545529" y="1683610"/>
                  <a:pt x="2593685" y="1506027"/>
                  <a:pt x="2563588" y="1307378"/>
                </a:cubicBezTo>
                <a:cubicBezTo>
                  <a:pt x="2557568" y="1268246"/>
                  <a:pt x="2548539" y="1229121"/>
                  <a:pt x="2542519" y="1189992"/>
                </a:cubicBezTo>
                <a:cubicBezTo>
                  <a:pt x="2539509" y="1162902"/>
                  <a:pt x="2533489" y="1126786"/>
                  <a:pt x="2560582" y="1114744"/>
                </a:cubicBezTo>
                <a:cubicBezTo>
                  <a:pt x="2602714" y="1096689"/>
                  <a:pt x="2614757" y="1138823"/>
                  <a:pt x="2629807" y="1162902"/>
                </a:cubicBezTo>
                <a:cubicBezTo>
                  <a:pt x="2819429" y="1512047"/>
                  <a:pt x="3054194" y="1843133"/>
                  <a:pt x="3069243" y="2264513"/>
                </a:cubicBezTo>
                <a:cubicBezTo>
                  <a:pt x="3075267" y="2439085"/>
                  <a:pt x="3045164" y="2604628"/>
                  <a:pt x="2978949" y="2785218"/>
                </a:cubicBezTo>
                <a:cubicBezTo>
                  <a:pt x="3066237" y="2728034"/>
                  <a:pt x="3126433" y="2673853"/>
                  <a:pt x="3168573" y="2601619"/>
                </a:cubicBezTo>
                <a:cubicBezTo>
                  <a:pt x="3180608" y="2580546"/>
                  <a:pt x="3177601" y="2541420"/>
                  <a:pt x="3216727" y="2547439"/>
                </a:cubicBezTo>
                <a:cubicBezTo>
                  <a:pt x="3246827" y="2553459"/>
                  <a:pt x="3255856" y="2583561"/>
                  <a:pt x="3264885" y="2610648"/>
                </a:cubicBezTo>
                <a:cubicBezTo>
                  <a:pt x="3349163" y="2836384"/>
                  <a:pt x="3349163" y="3065135"/>
                  <a:pt x="3276929" y="3293885"/>
                </a:cubicBezTo>
                <a:cubicBezTo>
                  <a:pt x="3198670" y="3537687"/>
                  <a:pt x="3054194" y="3754394"/>
                  <a:pt x="2960889" y="3992173"/>
                </a:cubicBezTo>
                <a:lnTo>
                  <a:pt x="2936648" y="4048734"/>
                </a:lnTo>
                <a:lnTo>
                  <a:pt x="2618669" y="4237262"/>
                </a:lnTo>
                <a:cubicBezTo>
                  <a:pt x="2366617" y="4353716"/>
                  <a:pt x="2089504" y="4418111"/>
                  <a:pt x="1798618" y="4418111"/>
                </a:cubicBezTo>
                <a:cubicBezTo>
                  <a:pt x="1507737" y="4418111"/>
                  <a:pt x="1230620" y="4353716"/>
                  <a:pt x="978569" y="4237262"/>
                </a:cubicBezTo>
                <a:lnTo>
                  <a:pt x="800342" y="4131594"/>
                </a:lnTo>
                <a:lnTo>
                  <a:pt x="826896" y="4121597"/>
                </a:lnTo>
                <a:lnTo>
                  <a:pt x="774935" y="4116531"/>
                </a:lnTo>
                <a:lnTo>
                  <a:pt x="630977" y="4031176"/>
                </a:lnTo>
                <a:lnTo>
                  <a:pt x="664362" y="4034313"/>
                </a:lnTo>
                <a:cubicBezTo>
                  <a:pt x="604167" y="3986153"/>
                  <a:pt x="540956" y="3937995"/>
                  <a:pt x="477750" y="3889841"/>
                </a:cubicBezTo>
                <a:cubicBezTo>
                  <a:pt x="462700" y="3877796"/>
                  <a:pt x="441633" y="3865759"/>
                  <a:pt x="450661" y="3841680"/>
                </a:cubicBezTo>
                <a:cubicBezTo>
                  <a:pt x="459691" y="3811584"/>
                  <a:pt x="489787" y="3814593"/>
                  <a:pt x="510860" y="3823621"/>
                </a:cubicBezTo>
                <a:cubicBezTo>
                  <a:pt x="565035" y="3844692"/>
                  <a:pt x="619216" y="3868768"/>
                  <a:pt x="697474" y="3901875"/>
                </a:cubicBezTo>
                <a:cubicBezTo>
                  <a:pt x="595137" y="3757402"/>
                  <a:pt x="513872" y="3627979"/>
                  <a:pt x="459691" y="3483507"/>
                </a:cubicBezTo>
                <a:cubicBezTo>
                  <a:pt x="408525" y="3336025"/>
                  <a:pt x="393474" y="3188542"/>
                  <a:pt x="414545" y="3035041"/>
                </a:cubicBezTo>
                <a:cubicBezTo>
                  <a:pt x="444641" y="2839399"/>
                  <a:pt x="456684" y="2643757"/>
                  <a:pt x="417554" y="2448115"/>
                </a:cubicBezTo>
                <a:cubicBezTo>
                  <a:pt x="408525" y="2411995"/>
                  <a:pt x="396486" y="2369860"/>
                  <a:pt x="447656" y="2336752"/>
                </a:cubicBezTo>
                <a:cubicBezTo>
                  <a:pt x="513872" y="2427045"/>
                  <a:pt x="571055" y="2520351"/>
                  <a:pt x="661353" y="2589576"/>
                </a:cubicBezTo>
                <a:cubicBezTo>
                  <a:pt x="691449" y="2610648"/>
                  <a:pt x="724561" y="2655794"/>
                  <a:pt x="763690" y="2622687"/>
                </a:cubicBezTo>
                <a:cubicBezTo>
                  <a:pt x="802815" y="2589576"/>
                  <a:pt x="754660" y="2556473"/>
                  <a:pt x="739610" y="2529380"/>
                </a:cubicBezTo>
                <a:cubicBezTo>
                  <a:pt x="601157" y="2276553"/>
                  <a:pt x="595137" y="2029745"/>
                  <a:pt x="760677" y="1782937"/>
                </a:cubicBezTo>
                <a:cubicBezTo>
                  <a:pt x="878063" y="1608368"/>
                  <a:pt x="1019530" y="1445831"/>
                  <a:pt x="1061661" y="1229121"/>
                </a:cubicBezTo>
                <a:cubicBezTo>
                  <a:pt x="1064676" y="1208051"/>
                  <a:pt x="1076713" y="1177955"/>
                  <a:pt x="1106813" y="1183975"/>
                </a:cubicBezTo>
                <a:cubicBezTo>
                  <a:pt x="1145944" y="1193004"/>
                  <a:pt x="1142929" y="1232130"/>
                  <a:pt x="1148952" y="1262229"/>
                </a:cubicBezTo>
                <a:cubicBezTo>
                  <a:pt x="1197107" y="1524084"/>
                  <a:pt x="1365660" y="1710698"/>
                  <a:pt x="1546255" y="1912360"/>
                </a:cubicBezTo>
                <a:cubicBezTo>
                  <a:pt x="1630530" y="1605352"/>
                  <a:pt x="1699753" y="1325436"/>
                  <a:pt x="1516156" y="1042511"/>
                </a:cubicBezTo>
                <a:cubicBezTo>
                  <a:pt x="1389742" y="846869"/>
                  <a:pt x="1452945" y="377330"/>
                  <a:pt x="1618491" y="202761"/>
                </a:cubicBezTo>
                <a:cubicBezTo>
                  <a:pt x="1678686" y="139551"/>
                  <a:pt x="1744905" y="82367"/>
                  <a:pt x="1811125" y="22165"/>
                </a:cubicBezTo>
                <a:cubicBezTo>
                  <a:pt x="1829182" y="7116"/>
                  <a:pt x="1848746" y="-1914"/>
                  <a:pt x="1862291" y="345"/>
                </a:cubicBezTo>
                <a:close/>
              </a:path>
            </a:pathLst>
          </a:custGeom>
          <a:solidFill>
            <a:schemeClr val="bg1">
              <a:lumMod val="95000"/>
            </a:schemeClr>
          </a:solidFill>
          <a:ln w="19050">
            <a:noFill/>
          </a:ln>
        </p:spPr>
        <p:txBody>
          <a:bodyPr wrap="square" anchor="ctr">
            <a:noAutofit/>
          </a:bodyPr>
          <a:lstStyle>
            <a:lvl1pPr marL="0" indent="0" algn="ctr">
              <a:lnSpc>
                <a:spcPct val="100000"/>
              </a:lnSpc>
              <a:buNone/>
              <a:defRPr sz="1200">
                <a:solidFill>
                  <a:schemeClr val="tx1">
                    <a:lumMod val="75000"/>
                    <a:lumOff val="25000"/>
                  </a:schemeClr>
                </a:solidFill>
              </a:defRPr>
            </a:lvl1pPr>
          </a:lstStyle>
          <a:p>
            <a:r>
              <a:rPr lang="en-US" altLang="ko-KR" dirty="0"/>
              <a:t>Place Your Picture Here</a:t>
            </a:r>
            <a:endParaRPr lang="ko-KR" altLang="en-US" dirty="0"/>
          </a:p>
        </p:txBody>
      </p:sp>
      <p:sp>
        <p:nvSpPr>
          <p:cNvPr id="6" name="Freeform: Shape 5">
            <a:extLst>
              <a:ext uri="{FF2B5EF4-FFF2-40B4-BE49-F238E27FC236}">
                <a16:creationId xmlns:a16="http://schemas.microsoft.com/office/drawing/2014/main" xmlns="" id="{BBFA120E-8255-4F2E-885E-500E3A325318}"/>
              </a:ext>
            </a:extLst>
          </p:cNvPr>
          <p:cNvSpPr/>
          <p:nvPr/>
        </p:nvSpPr>
        <p:spPr>
          <a:xfrm>
            <a:off x="4172820" y="5164475"/>
            <a:ext cx="768894" cy="498806"/>
          </a:xfrm>
          <a:custGeom>
            <a:avLst/>
            <a:gdLst>
              <a:gd name="connsiteX0" fmla="*/ 136849 w 248770"/>
              <a:gd name="connsiteY0" fmla="*/ 100853 h 161364"/>
              <a:gd name="connsiteX1" fmla="*/ 148951 w 248770"/>
              <a:gd name="connsiteY1" fmla="*/ 82027 h 161364"/>
              <a:gd name="connsiteX2" fmla="*/ 241063 w 248770"/>
              <a:gd name="connsiteY2" fmla="*/ 0 h 161364"/>
              <a:gd name="connsiteX3" fmla="*/ 93146 w 248770"/>
              <a:gd name="connsiteY3" fmla="*/ 38997 h 161364"/>
              <a:gd name="connsiteX4" fmla="*/ 89784 w 248770"/>
              <a:gd name="connsiteY4" fmla="*/ 155986 h 161364"/>
              <a:gd name="connsiteX5" fmla="*/ 91801 w 248770"/>
              <a:gd name="connsiteY5" fmla="*/ 119679 h 161364"/>
              <a:gd name="connsiteX6" fmla="*/ 76337 w 248770"/>
              <a:gd name="connsiteY6" fmla="*/ 51771 h 161364"/>
              <a:gd name="connsiteX7" fmla="*/ 12463 w 248770"/>
              <a:gd name="connsiteY7" fmla="*/ 53788 h 161364"/>
              <a:gd name="connsiteX8" fmla="*/ 5740 w 248770"/>
              <a:gd name="connsiteY8" fmla="*/ 58495 h 161364"/>
              <a:gd name="connsiteX9" fmla="*/ 12463 w 248770"/>
              <a:gd name="connsiteY9" fmla="*/ 61184 h 161364"/>
              <a:gd name="connsiteX10" fmla="*/ 9101 w 248770"/>
              <a:gd name="connsiteY10" fmla="*/ 117662 h 161364"/>
              <a:gd name="connsiteX11" fmla="*/ 27255 w 248770"/>
              <a:gd name="connsiteY11" fmla="*/ 129764 h 161364"/>
              <a:gd name="connsiteX12" fmla="*/ 34651 w 248770"/>
              <a:gd name="connsiteY12" fmla="*/ 110938 h 161364"/>
              <a:gd name="connsiteX13" fmla="*/ 31289 w 248770"/>
              <a:gd name="connsiteY13" fmla="*/ 88751 h 161364"/>
              <a:gd name="connsiteX14" fmla="*/ 13135 w 248770"/>
              <a:gd name="connsiteY14" fmla="*/ 108921 h 161364"/>
              <a:gd name="connsiteX15" fmla="*/ 15152 w 248770"/>
              <a:gd name="connsiteY15" fmla="*/ 80682 h 161364"/>
              <a:gd name="connsiteX16" fmla="*/ 36668 w 248770"/>
              <a:gd name="connsiteY16" fmla="*/ 73287 h 161364"/>
              <a:gd name="connsiteX17" fmla="*/ 50115 w 248770"/>
              <a:gd name="connsiteY17" fmla="*/ 94802 h 161364"/>
              <a:gd name="connsiteX18" fmla="*/ 52132 w 248770"/>
              <a:gd name="connsiteY18" fmla="*/ 134471 h 161364"/>
              <a:gd name="connsiteX19" fmla="*/ 58183 w 248770"/>
              <a:gd name="connsiteY19" fmla="*/ 88751 h 161364"/>
              <a:gd name="connsiteX20" fmla="*/ 36668 w 248770"/>
              <a:gd name="connsiteY20" fmla="*/ 45048 h 161364"/>
              <a:gd name="connsiteX21" fmla="*/ 80371 w 248770"/>
              <a:gd name="connsiteY21" fmla="*/ 121024 h 161364"/>
              <a:gd name="connsiteX22" fmla="*/ 46081 w 248770"/>
              <a:gd name="connsiteY22" fmla="*/ 151952 h 161364"/>
              <a:gd name="connsiteX23" fmla="*/ 99869 w 248770"/>
              <a:gd name="connsiteY23" fmla="*/ 158003 h 161364"/>
              <a:gd name="connsiteX24" fmla="*/ 230978 w 248770"/>
              <a:gd name="connsiteY24" fmla="*/ 61184 h 161364"/>
              <a:gd name="connsiteX25" fmla="*/ 249804 w 248770"/>
              <a:gd name="connsiteY25" fmla="*/ 36307 h 161364"/>
              <a:gd name="connsiteX26" fmla="*/ 157691 w 248770"/>
              <a:gd name="connsiteY26" fmla="*/ 95474 h 161364"/>
              <a:gd name="connsiteX27" fmla="*/ 136849 w 248770"/>
              <a:gd name="connsiteY27" fmla="*/ 100853 h 161364"/>
              <a:gd name="connsiteX28" fmla="*/ 127435 w 248770"/>
              <a:gd name="connsiteY28" fmla="*/ 59167 h 161364"/>
              <a:gd name="connsiteX29" fmla="*/ 163743 w 248770"/>
              <a:gd name="connsiteY29" fmla="*/ 34290 h 161364"/>
              <a:gd name="connsiteX30" fmla="*/ 177862 w 248770"/>
              <a:gd name="connsiteY30" fmla="*/ 43031 h 161364"/>
              <a:gd name="connsiteX31" fmla="*/ 137521 w 248770"/>
              <a:gd name="connsiteY31" fmla="*/ 63874 h 161364"/>
              <a:gd name="connsiteX32" fmla="*/ 127435 w 248770"/>
              <a:gd name="connsiteY32" fmla="*/ 59167 h 1613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248770" h="161364">
                <a:moveTo>
                  <a:pt x="136849" y="100853"/>
                </a:moveTo>
                <a:cubicBezTo>
                  <a:pt x="130125" y="90768"/>
                  <a:pt x="143572" y="87406"/>
                  <a:pt x="148951" y="82027"/>
                </a:cubicBezTo>
                <a:cubicBezTo>
                  <a:pt x="176517" y="51771"/>
                  <a:pt x="230978" y="51099"/>
                  <a:pt x="241063" y="0"/>
                </a:cubicBezTo>
                <a:cubicBezTo>
                  <a:pt x="191982" y="16137"/>
                  <a:pt x="142899" y="30256"/>
                  <a:pt x="93146" y="38997"/>
                </a:cubicBezTo>
                <a:cubicBezTo>
                  <a:pt x="120040" y="85389"/>
                  <a:pt x="119367" y="125058"/>
                  <a:pt x="89784" y="155986"/>
                </a:cubicBezTo>
                <a:cubicBezTo>
                  <a:pt x="85749" y="142539"/>
                  <a:pt x="89784" y="131109"/>
                  <a:pt x="91801" y="119679"/>
                </a:cubicBezTo>
                <a:cubicBezTo>
                  <a:pt x="95163" y="95474"/>
                  <a:pt x="95163" y="71270"/>
                  <a:pt x="76337" y="51771"/>
                </a:cubicBezTo>
                <a:cubicBezTo>
                  <a:pt x="52804" y="27567"/>
                  <a:pt x="36668" y="28239"/>
                  <a:pt x="12463" y="53788"/>
                </a:cubicBezTo>
                <a:cubicBezTo>
                  <a:pt x="10446" y="55806"/>
                  <a:pt x="8429" y="57150"/>
                  <a:pt x="5740" y="58495"/>
                </a:cubicBezTo>
                <a:cubicBezTo>
                  <a:pt x="7757" y="59167"/>
                  <a:pt x="9774" y="59840"/>
                  <a:pt x="12463" y="61184"/>
                </a:cubicBezTo>
                <a:cubicBezTo>
                  <a:pt x="3050" y="79338"/>
                  <a:pt x="-8380" y="97491"/>
                  <a:pt x="9101" y="117662"/>
                </a:cubicBezTo>
                <a:cubicBezTo>
                  <a:pt x="13808" y="123041"/>
                  <a:pt x="16497" y="133798"/>
                  <a:pt x="27255" y="129764"/>
                </a:cubicBezTo>
                <a:cubicBezTo>
                  <a:pt x="35323" y="127075"/>
                  <a:pt x="34651" y="118334"/>
                  <a:pt x="34651" y="110938"/>
                </a:cubicBezTo>
                <a:cubicBezTo>
                  <a:pt x="34651" y="103543"/>
                  <a:pt x="36668" y="95474"/>
                  <a:pt x="31289" y="88751"/>
                </a:cubicBezTo>
                <a:cubicBezTo>
                  <a:pt x="19187" y="91440"/>
                  <a:pt x="23221" y="104887"/>
                  <a:pt x="13135" y="108921"/>
                </a:cubicBezTo>
                <a:cubicBezTo>
                  <a:pt x="3723" y="98836"/>
                  <a:pt x="8429" y="89423"/>
                  <a:pt x="15152" y="80682"/>
                </a:cubicBezTo>
                <a:cubicBezTo>
                  <a:pt x="20532" y="73959"/>
                  <a:pt x="27927" y="70597"/>
                  <a:pt x="36668" y="73287"/>
                </a:cubicBezTo>
                <a:cubicBezTo>
                  <a:pt x="46753" y="76648"/>
                  <a:pt x="49443" y="85389"/>
                  <a:pt x="50115" y="94802"/>
                </a:cubicBezTo>
                <a:cubicBezTo>
                  <a:pt x="51460" y="106904"/>
                  <a:pt x="51460" y="119007"/>
                  <a:pt x="52132" y="134471"/>
                </a:cubicBezTo>
                <a:cubicBezTo>
                  <a:pt x="68268" y="118334"/>
                  <a:pt x="64235" y="103543"/>
                  <a:pt x="58183" y="88751"/>
                </a:cubicBezTo>
                <a:cubicBezTo>
                  <a:pt x="52804" y="75304"/>
                  <a:pt x="45408" y="62529"/>
                  <a:pt x="36668" y="45048"/>
                </a:cubicBezTo>
                <a:cubicBezTo>
                  <a:pt x="68268" y="65218"/>
                  <a:pt x="85749" y="96819"/>
                  <a:pt x="80371" y="121024"/>
                </a:cubicBezTo>
                <a:cubicBezTo>
                  <a:pt x="76337" y="139177"/>
                  <a:pt x="66251" y="151952"/>
                  <a:pt x="46081" y="151952"/>
                </a:cubicBezTo>
                <a:cubicBezTo>
                  <a:pt x="62217" y="171450"/>
                  <a:pt x="80371" y="171450"/>
                  <a:pt x="99869" y="158003"/>
                </a:cubicBezTo>
                <a:cubicBezTo>
                  <a:pt x="144244" y="127075"/>
                  <a:pt x="189964" y="96819"/>
                  <a:pt x="230978" y="61184"/>
                </a:cubicBezTo>
                <a:cubicBezTo>
                  <a:pt x="237701" y="55133"/>
                  <a:pt x="245770" y="50426"/>
                  <a:pt x="249804" y="36307"/>
                </a:cubicBezTo>
                <a:cubicBezTo>
                  <a:pt x="216186" y="57823"/>
                  <a:pt x="186602" y="76648"/>
                  <a:pt x="157691" y="95474"/>
                </a:cubicBezTo>
                <a:cubicBezTo>
                  <a:pt x="150968" y="99509"/>
                  <a:pt x="142227" y="108921"/>
                  <a:pt x="136849" y="100853"/>
                </a:cubicBezTo>
                <a:close/>
                <a:moveTo>
                  <a:pt x="127435" y="59167"/>
                </a:moveTo>
                <a:cubicBezTo>
                  <a:pt x="132814" y="41686"/>
                  <a:pt x="152313" y="43031"/>
                  <a:pt x="163743" y="34290"/>
                </a:cubicBezTo>
                <a:cubicBezTo>
                  <a:pt x="170466" y="36307"/>
                  <a:pt x="181224" y="37652"/>
                  <a:pt x="177862" y="43031"/>
                </a:cubicBezTo>
                <a:cubicBezTo>
                  <a:pt x="169794" y="57823"/>
                  <a:pt x="152313" y="59840"/>
                  <a:pt x="137521" y="63874"/>
                </a:cubicBezTo>
                <a:cubicBezTo>
                  <a:pt x="132814" y="65218"/>
                  <a:pt x="126091" y="63874"/>
                  <a:pt x="127435" y="59167"/>
                </a:cubicBezTo>
                <a:close/>
              </a:path>
            </a:pathLst>
          </a:custGeom>
          <a:noFill/>
          <a:ln w="6718" cap="flat">
            <a:no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a16="http://schemas.microsoft.com/office/drawing/2014/main" xmlns="" id="{5AEC9FEF-71B6-48B2-95AF-27F54C33613F}"/>
              </a:ext>
            </a:extLst>
          </p:cNvPr>
          <p:cNvSpPr/>
          <p:nvPr/>
        </p:nvSpPr>
        <p:spPr>
          <a:xfrm>
            <a:off x="4086785" y="5110440"/>
            <a:ext cx="768894" cy="498806"/>
          </a:xfrm>
          <a:custGeom>
            <a:avLst/>
            <a:gdLst>
              <a:gd name="connsiteX0" fmla="*/ 11387 w 248770"/>
              <a:gd name="connsiteY0" fmla="*/ 95474 h 161364"/>
              <a:gd name="connsiteX1" fmla="*/ 24834 w 248770"/>
              <a:gd name="connsiteY1" fmla="*/ 75304 h 161364"/>
              <a:gd name="connsiteX2" fmla="*/ 21472 w 248770"/>
              <a:gd name="connsiteY2" fmla="*/ 72614 h 161364"/>
              <a:gd name="connsiteX3" fmla="*/ 27523 w 248770"/>
              <a:gd name="connsiteY3" fmla="*/ 55133 h 161364"/>
              <a:gd name="connsiteX4" fmla="*/ 45677 w 248770"/>
              <a:gd name="connsiteY4" fmla="*/ 39669 h 161364"/>
              <a:gd name="connsiteX5" fmla="*/ 46349 w 248770"/>
              <a:gd name="connsiteY5" fmla="*/ 38324 h 161364"/>
              <a:gd name="connsiteX6" fmla="*/ 46349 w 248770"/>
              <a:gd name="connsiteY6" fmla="*/ 38324 h 161364"/>
              <a:gd name="connsiteX7" fmla="*/ 47022 w 248770"/>
              <a:gd name="connsiteY7" fmla="*/ 38324 h 161364"/>
              <a:gd name="connsiteX8" fmla="*/ 77278 w 248770"/>
              <a:gd name="connsiteY8" fmla="*/ 30256 h 161364"/>
              <a:gd name="connsiteX9" fmla="*/ 116274 w 248770"/>
              <a:gd name="connsiteY9" fmla="*/ 51099 h 161364"/>
              <a:gd name="connsiteX10" fmla="*/ 205025 w 248770"/>
              <a:gd name="connsiteY10" fmla="*/ 19498 h 161364"/>
              <a:gd name="connsiteX11" fmla="*/ 251417 w 248770"/>
              <a:gd name="connsiteY11" fmla="*/ 0 h 161364"/>
              <a:gd name="connsiteX12" fmla="*/ 91397 w 248770"/>
              <a:gd name="connsiteY12" fmla="*/ 23532 h 161364"/>
              <a:gd name="connsiteX13" fmla="*/ 46349 w 248770"/>
              <a:gd name="connsiteY13" fmla="*/ 37652 h 161364"/>
              <a:gd name="connsiteX14" fmla="*/ 11387 w 248770"/>
              <a:gd name="connsiteY14" fmla="*/ 66563 h 161364"/>
              <a:gd name="connsiteX15" fmla="*/ 34919 w 248770"/>
              <a:gd name="connsiteY15" fmla="*/ 164054 h 161364"/>
              <a:gd name="connsiteX16" fmla="*/ 11387 w 248770"/>
              <a:gd name="connsiteY16" fmla="*/ 95474 h 1613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8770" h="161364">
                <a:moveTo>
                  <a:pt x="11387" y="95474"/>
                </a:moveTo>
                <a:cubicBezTo>
                  <a:pt x="13404" y="86061"/>
                  <a:pt x="17438" y="77993"/>
                  <a:pt x="24834" y="75304"/>
                </a:cubicBezTo>
                <a:cubicBezTo>
                  <a:pt x="23489" y="74631"/>
                  <a:pt x="22144" y="73959"/>
                  <a:pt x="21472" y="72614"/>
                </a:cubicBezTo>
                <a:cubicBezTo>
                  <a:pt x="15421" y="65891"/>
                  <a:pt x="24161" y="60512"/>
                  <a:pt x="27523" y="55133"/>
                </a:cubicBezTo>
                <a:cubicBezTo>
                  <a:pt x="32230" y="48409"/>
                  <a:pt x="38953" y="44375"/>
                  <a:pt x="45677" y="39669"/>
                </a:cubicBezTo>
                <a:cubicBezTo>
                  <a:pt x="45677" y="38996"/>
                  <a:pt x="46349" y="38996"/>
                  <a:pt x="46349" y="38324"/>
                </a:cubicBezTo>
                <a:lnTo>
                  <a:pt x="46349" y="38324"/>
                </a:lnTo>
                <a:cubicBezTo>
                  <a:pt x="46349" y="38324"/>
                  <a:pt x="47022" y="38324"/>
                  <a:pt x="47022" y="38324"/>
                </a:cubicBezTo>
                <a:cubicBezTo>
                  <a:pt x="57107" y="35635"/>
                  <a:pt x="66520" y="30928"/>
                  <a:pt x="77278" y="30256"/>
                </a:cubicBezTo>
                <a:cubicBezTo>
                  <a:pt x="94086" y="28911"/>
                  <a:pt x="109550" y="31601"/>
                  <a:pt x="116274" y="51099"/>
                </a:cubicBezTo>
                <a:cubicBezTo>
                  <a:pt x="141823" y="29584"/>
                  <a:pt x="176113" y="30928"/>
                  <a:pt x="205025" y="19498"/>
                </a:cubicBezTo>
                <a:cubicBezTo>
                  <a:pt x="220489" y="13447"/>
                  <a:pt x="238642" y="13447"/>
                  <a:pt x="251417" y="0"/>
                </a:cubicBezTo>
                <a:cubicBezTo>
                  <a:pt x="198301" y="12102"/>
                  <a:pt x="144513" y="16137"/>
                  <a:pt x="91397" y="23532"/>
                </a:cubicBezTo>
                <a:cubicBezTo>
                  <a:pt x="75933" y="25549"/>
                  <a:pt x="59124" y="25549"/>
                  <a:pt x="46349" y="37652"/>
                </a:cubicBezTo>
                <a:cubicBezTo>
                  <a:pt x="28196" y="38996"/>
                  <a:pt x="20128" y="54460"/>
                  <a:pt x="11387" y="66563"/>
                </a:cubicBezTo>
                <a:cubicBezTo>
                  <a:pt x="-11473" y="96146"/>
                  <a:pt x="1974" y="148590"/>
                  <a:pt x="34919" y="164054"/>
                </a:cubicBezTo>
                <a:cubicBezTo>
                  <a:pt x="16766" y="144556"/>
                  <a:pt x="4663" y="123041"/>
                  <a:pt x="11387" y="95474"/>
                </a:cubicBezTo>
                <a:close/>
              </a:path>
            </a:pathLst>
          </a:custGeom>
          <a:noFill/>
          <a:ln w="6718" cap="flat">
            <a:noFill/>
            <a:prstDash val="solid"/>
            <a:miter/>
          </a:ln>
        </p:spPr>
        <p:txBody>
          <a:bodyPr rtlCol="0" anchor="ctr"/>
          <a:lstStyle/>
          <a:p>
            <a:endParaRPr lang="en-US">
              <a:solidFill>
                <a:prstClr val="black"/>
              </a:solidFill>
            </a:endParaRPr>
          </a:p>
        </p:txBody>
      </p:sp>
      <p:sp>
        <p:nvSpPr>
          <p:cNvPr id="8" name="Freeform: Shape 7">
            <a:extLst>
              <a:ext uri="{FF2B5EF4-FFF2-40B4-BE49-F238E27FC236}">
                <a16:creationId xmlns:a16="http://schemas.microsoft.com/office/drawing/2014/main" xmlns="" id="{95A94BBB-3E28-47A7-8C06-28F97779A72D}"/>
              </a:ext>
            </a:extLst>
          </p:cNvPr>
          <p:cNvSpPr/>
          <p:nvPr/>
        </p:nvSpPr>
        <p:spPr>
          <a:xfrm>
            <a:off x="5005171" y="5600932"/>
            <a:ext cx="20781" cy="20784"/>
          </a:xfrm>
          <a:custGeom>
            <a:avLst/>
            <a:gdLst>
              <a:gd name="connsiteX0" fmla="*/ 2017 w 0"/>
              <a:gd name="connsiteY0" fmla="*/ 0 h 0"/>
              <a:gd name="connsiteX1" fmla="*/ 0 w 0"/>
              <a:gd name="connsiteY1" fmla="*/ 2690 h 0"/>
              <a:gd name="connsiteX2" fmla="*/ 2017 w 0"/>
              <a:gd name="connsiteY2" fmla="*/ 0 h 0"/>
            </a:gdLst>
            <a:ahLst/>
            <a:cxnLst>
              <a:cxn ang="0">
                <a:pos x="connsiteX0" y="connsiteY0"/>
              </a:cxn>
              <a:cxn ang="0">
                <a:pos x="connsiteX1" y="connsiteY1"/>
              </a:cxn>
              <a:cxn ang="0">
                <a:pos x="connsiteX2" y="connsiteY2"/>
              </a:cxn>
            </a:cxnLst>
            <a:rect l="l" t="t" r="r" b="b"/>
            <a:pathLst>
              <a:path>
                <a:moveTo>
                  <a:pt x="2017" y="0"/>
                </a:moveTo>
                <a:cubicBezTo>
                  <a:pt x="1344" y="673"/>
                  <a:pt x="672" y="2017"/>
                  <a:pt x="0" y="2690"/>
                </a:cubicBezTo>
                <a:cubicBezTo>
                  <a:pt x="672" y="1345"/>
                  <a:pt x="1344" y="673"/>
                  <a:pt x="2017" y="0"/>
                </a:cubicBezTo>
                <a:close/>
              </a:path>
            </a:pathLst>
          </a:custGeom>
          <a:solidFill>
            <a:srgbClr val="313131"/>
          </a:solidFill>
          <a:ln w="6718" cap="flat">
            <a:noFill/>
            <a:prstDash val="solid"/>
            <a:miter/>
          </a:ln>
        </p:spPr>
        <p:txBody>
          <a:bodyPr rtlCol="0" anchor="ctr"/>
          <a:lstStyle/>
          <a:p>
            <a:endParaRPr lang="en-US">
              <a:solidFill>
                <a:prstClr val="black"/>
              </a:solidFill>
            </a:endParaRPr>
          </a:p>
        </p:txBody>
      </p:sp>
      <p:sp>
        <p:nvSpPr>
          <p:cNvPr id="9" name="Freeform: Shape 8">
            <a:extLst>
              <a:ext uri="{FF2B5EF4-FFF2-40B4-BE49-F238E27FC236}">
                <a16:creationId xmlns:a16="http://schemas.microsoft.com/office/drawing/2014/main" xmlns="" id="{8DBE02DC-4E03-4B0B-A547-E112300A4AD8}"/>
              </a:ext>
            </a:extLst>
          </p:cNvPr>
          <p:cNvSpPr/>
          <p:nvPr/>
        </p:nvSpPr>
        <p:spPr>
          <a:xfrm>
            <a:off x="6018463" y="5168633"/>
            <a:ext cx="20781" cy="20784"/>
          </a:xfrm>
          <a:custGeom>
            <a:avLst/>
            <a:gdLst>
              <a:gd name="connsiteX0" fmla="*/ 264 w 0"/>
              <a:gd name="connsiteY0" fmla="*/ 1345 h 0"/>
              <a:gd name="connsiteX1" fmla="*/ 1609 w 0"/>
              <a:gd name="connsiteY1" fmla="*/ 4034 h 0"/>
              <a:gd name="connsiteX2" fmla="*/ 1609 w 0"/>
              <a:gd name="connsiteY2" fmla="*/ 0 h 0"/>
              <a:gd name="connsiteX3" fmla="*/ 264 w 0"/>
              <a:gd name="connsiteY3" fmla="*/ 1345 h 0"/>
            </a:gdLst>
            <a:ahLst/>
            <a:cxnLst>
              <a:cxn ang="0">
                <a:pos x="connsiteX0" y="connsiteY0"/>
              </a:cxn>
              <a:cxn ang="0">
                <a:pos x="connsiteX1" y="connsiteY1"/>
              </a:cxn>
              <a:cxn ang="0">
                <a:pos x="connsiteX2" y="connsiteY2"/>
              </a:cxn>
              <a:cxn ang="0">
                <a:pos x="connsiteX3" y="connsiteY3"/>
              </a:cxn>
            </a:cxnLst>
            <a:rect l="l" t="t" r="r" b="b"/>
            <a:pathLst>
              <a:path>
                <a:moveTo>
                  <a:pt x="264" y="1345"/>
                </a:moveTo>
                <a:cubicBezTo>
                  <a:pt x="-409" y="2017"/>
                  <a:pt x="264" y="3362"/>
                  <a:pt x="1609" y="4034"/>
                </a:cubicBezTo>
                <a:cubicBezTo>
                  <a:pt x="1609" y="2690"/>
                  <a:pt x="1609" y="1345"/>
                  <a:pt x="1609" y="0"/>
                </a:cubicBezTo>
                <a:cubicBezTo>
                  <a:pt x="1609" y="0"/>
                  <a:pt x="936" y="0"/>
                  <a:pt x="264" y="1345"/>
                </a:cubicBezTo>
                <a:close/>
              </a:path>
            </a:pathLst>
          </a:custGeom>
          <a:solidFill>
            <a:srgbClr val="F4F4F4"/>
          </a:solidFill>
          <a:ln w="6718" cap="flat">
            <a:noFill/>
            <a:prstDash val="solid"/>
            <a:miter/>
          </a:ln>
        </p:spPr>
        <p:txBody>
          <a:bodyPr rtlCol="0" anchor="ctr"/>
          <a:lstStyle/>
          <a:p>
            <a:endParaRPr lang="en-US">
              <a:solidFill>
                <a:prstClr val="black"/>
              </a:solidFill>
            </a:endParaRPr>
          </a:p>
        </p:txBody>
      </p:sp>
      <p:sp>
        <p:nvSpPr>
          <p:cNvPr id="10" name="Freeform: Shape 9">
            <a:extLst>
              <a:ext uri="{FF2B5EF4-FFF2-40B4-BE49-F238E27FC236}">
                <a16:creationId xmlns:a16="http://schemas.microsoft.com/office/drawing/2014/main" xmlns="" id="{1AD502C0-545C-454E-91FB-F80A1B215D2B}"/>
              </a:ext>
            </a:extLst>
          </p:cNvPr>
          <p:cNvSpPr/>
          <p:nvPr/>
        </p:nvSpPr>
        <p:spPr>
          <a:xfrm>
            <a:off x="6671796" y="5399849"/>
            <a:ext cx="20781" cy="20784"/>
          </a:xfrm>
          <a:custGeom>
            <a:avLst/>
            <a:gdLst>
              <a:gd name="connsiteX0" fmla="*/ 0 w 0"/>
              <a:gd name="connsiteY0" fmla="*/ 504 h 0"/>
              <a:gd name="connsiteX1" fmla="*/ 0 w 0"/>
              <a:gd name="connsiteY1" fmla="*/ 504 h 0"/>
              <a:gd name="connsiteX2" fmla="*/ 0 w 0"/>
              <a:gd name="connsiteY2" fmla="*/ 504 h 0"/>
              <a:gd name="connsiteX3" fmla="*/ 0 w 0"/>
              <a:gd name="connsiteY3" fmla="*/ 504 h 0"/>
            </a:gdLst>
            <a:ahLst/>
            <a:cxnLst>
              <a:cxn ang="0">
                <a:pos x="connsiteX0" y="connsiteY0"/>
              </a:cxn>
              <a:cxn ang="0">
                <a:pos x="connsiteX1" y="connsiteY1"/>
              </a:cxn>
              <a:cxn ang="0">
                <a:pos x="connsiteX2" y="connsiteY2"/>
              </a:cxn>
              <a:cxn ang="0">
                <a:pos x="connsiteX3" y="connsiteY3"/>
              </a:cxn>
            </a:cxnLst>
            <a:rect l="l" t="t" r="r" b="b"/>
            <a:pathLst>
              <a:path>
                <a:moveTo>
                  <a:pt x="0" y="504"/>
                </a:moveTo>
                <a:cubicBezTo>
                  <a:pt x="0" y="504"/>
                  <a:pt x="0" y="-168"/>
                  <a:pt x="0" y="504"/>
                </a:cubicBezTo>
                <a:cubicBezTo>
                  <a:pt x="0" y="-168"/>
                  <a:pt x="0" y="-168"/>
                  <a:pt x="0" y="504"/>
                </a:cubicBezTo>
                <a:lnTo>
                  <a:pt x="0" y="504"/>
                </a:lnTo>
                <a:close/>
              </a:path>
            </a:pathLst>
          </a:custGeom>
          <a:solidFill>
            <a:srgbClr val="D9D9D9"/>
          </a:solidFill>
          <a:ln w="6718" cap="flat">
            <a:noFill/>
            <a:prstDash val="solid"/>
            <a:miter/>
          </a:ln>
        </p:spPr>
        <p:txBody>
          <a:bodyPr rtlCol="0" anchor="ctr"/>
          <a:lstStyle/>
          <a:p>
            <a:endParaRPr lang="en-US">
              <a:solidFill>
                <a:prstClr val="black"/>
              </a:solidFill>
            </a:endParaRPr>
          </a:p>
        </p:txBody>
      </p:sp>
      <p:sp>
        <p:nvSpPr>
          <p:cNvPr id="11" name="Freeform: Shape 10">
            <a:extLst>
              <a:ext uri="{FF2B5EF4-FFF2-40B4-BE49-F238E27FC236}">
                <a16:creationId xmlns:a16="http://schemas.microsoft.com/office/drawing/2014/main" xmlns="" id="{6F19DDC2-014E-49F0-8DC4-E17B5FD32896}"/>
              </a:ext>
            </a:extLst>
          </p:cNvPr>
          <p:cNvSpPr/>
          <p:nvPr/>
        </p:nvSpPr>
        <p:spPr>
          <a:xfrm>
            <a:off x="6621921" y="5218511"/>
            <a:ext cx="20781" cy="20784"/>
          </a:xfrm>
          <a:custGeom>
            <a:avLst/>
            <a:gdLst>
              <a:gd name="connsiteX0" fmla="*/ 10085 w 6723"/>
              <a:gd name="connsiteY0" fmla="*/ 0 h 0"/>
              <a:gd name="connsiteX1" fmla="*/ 10085 w 6723"/>
              <a:gd name="connsiteY1" fmla="*/ 0 h 0"/>
              <a:gd name="connsiteX2" fmla="*/ 0 w 6723"/>
              <a:gd name="connsiteY2" fmla="*/ 0 h 0"/>
              <a:gd name="connsiteX3" fmla="*/ 10085 w 6723"/>
              <a:gd name="connsiteY3" fmla="*/ 0 h 0"/>
            </a:gdLst>
            <a:ahLst/>
            <a:cxnLst>
              <a:cxn ang="0">
                <a:pos x="connsiteX0" y="connsiteY0"/>
              </a:cxn>
              <a:cxn ang="0">
                <a:pos x="connsiteX1" y="connsiteY1"/>
              </a:cxn>
              <a:cxn ang="0">
                <a:pos x="connsiteX2" y="connsiteY2"/>
              </a:cxn>
              <a:cxn ang="0">
                <a:pos x="connsiteX3" y="connsiteY3"/>
              </a:cxn>
            </a:cxnLst>
            <a:rect l="l" t="t" r="r" b="b"/>
            <a:pathLst>
              <a:path w="6723">
                <a:moveTo>
                  <a:pt x="10085" y="0"/>
                </a:moveTo>
                <a:lnTo>
                  <a:pt x="10085" y="0"/>
                </a:lnTo>
                <a:cubicBezTo>
                  <a:pt x="6724" y="0"/>
                  <a:pt x="3362" y="0"/>
                  <a:pt x="0" y="0"/>
                </a:cubicBezTo>
                <a:cubicBezTo>
                  <a:pt x="3362" y="3362"/>
                  <a:pt x="6724" y="3362"/>
                  <a:pt x="10085" y="0"/>
                </a:cubicBezTo>
                <a:close/>
              </a:path>
            </a:pathLst>
          </a:custGeom>
          <a:solidFill>
            <a:srgbClr val="D9D9D9"/>
          </a:solidFill>
          <a:ln w="6718" cap="flat">
            <a:noFill/>
            <a:prstDash val="solid"/>
            <a:miter/>
          </a:ln>
        </p:spPr>
        <p:txBody>
          <a:bodyPr rtlCol="0" anchor="ctr"/>
          <a:lstStyle/>
          <a:p>
            <a:endParaRPr lang="en-US">
              <a:solidFill>
                <a:prstClr val="black"/>
              </a:solidFill>
            </a:endParaRPr>
          </a:p>
        </p:txBody>
      </p:sp>
      <p:sp>
        <p:nvSpPr>
          <p:cNvPr id="12" name="Freeform: Shape 11">
            <a:extLst>
              <a:ext uri="{FF2B5EF4-FFF2-40B4-BE49-F238E27FC236}">
                <a16:creationId xmlns:a16="http://schemas.microsoft.com/office/drawing/2014/main" xmlns="" id="{2B890A9D-2B06-4A81-9D13-71CFBE6B95F7}"/>
              </a:ext>
            </a:extLst>
          </p:cNvPr>
          <p:cNvSpPr/>
          <p:nvPr/>
        </p:nvSpPr>
        <p:spPr>
          <a:xfrm>
            <a:off x="5439487" y="5361918"/>
            <a:ext cx="20781" cy="20784"/>
          </a:xfrm>
          <a:custGeom>
            <a:avLst/>
            <a:gdLst>
              <a:gd name="connsiteX0" fmla="*/ 0 w 6723"/>
              <a:gd name="connsiteY0" fmla="*/ 0 h 6723"/>
              <a:gd name="connsiteX1" fmla="*/ 7396 w 6723"/>
              <a:gd name="connsiteY1" fmla="*/ 7396 h 6723"/>
              <a:gd name="connsiteX2" fmla="*/ 0 w 6723"/>
              <a:gd name="connsiteY2" fmla="*/ 0 h 6723"/>
            </a:gdLst>
            <a:ahLst/>
            <a:cxnLst>
              <a:cxn ang="0">
                <a:pos x="connsiteX0" y="connsiteY0"/>
              </a:cxn>
              <a:cxn ang="0">
                <a:pos x="connsiteX1" y="connsiteY1"/>
              </a:cxn>
              <a:cxn ang="0">
                <a:pos x="connsiteX2" y="connsiteY2"/>
              </a:cxn>
            </a:cxnLst>
            <a:rect l="l" t="t" r="r" b="b"/>
            <a:pathLst>
              <a:path w="6723" h="6723">
                <a:moveTo>
                  <a:pt x="0" y="0"/>
                </a:moveTo>
                <a:cubicBezTo>
                  <a:pt x="2690" y="2690"/>
                  <a:pt x="5379" y="4707"/>
                  <a:pt x="7396" y="7396"/>
                </a:cubicBezTo>
                <a:cubicBezTo>
                  <a:pt x="6724" y="4034"/>
                  <a:pt x="4707" y="1345"/>
                  <a:pt x="0" y="0"/>
                </a:cubicBezTo>
                <a:close/>
              </a:path>
            </a:pathLst>
          </a:custGeom>
          <a:solidFill>
            <a:srgbClr val="E7E7E7"/>
          </a:solidFill>
          <a:ln w="6718" cap="flat">
            <a:noFill/>
            <a:prstDash val="solid"/>
            <a:miter/>
          </a:ln>
        </p:spPr>
        <p:txBody>
          <a:bodyPr rtlCol="0" anchor="ctr"/>
          <a:lstStyle/>
          <a:p>
            <a:endParaRPr lang="en-US">
              <a:solidFill>
                <a:prstClr val="black"/>
              </a:solidFill>
            </a:endParaRPr>
          </a:p>
        </p:txBody>
      </p:sp>
      <p:sp>
        <p:nvSpPr>
          <p:cNvPr id="13" name="Freeform: Shape 12">
            <a:extLst>
              <a:ext uri="{FF2B5EF4-FFF2-40B4-BE49-F238E27FC236}">
                <a16:creationId xmlns:a16="http://schemas.microsoft.com/office/drawing/2014/main" xmlns="" id="{68E4F6E3-5F03-44B1-88AC-B183C4C74F2F}"/>
              </a:ext>
            </a:extLst>
          </p:cNvPr>
          <p:cNvSpPr/>
          <p:nvPr/>
        </p:nvSpPr>
        <p:spPr>
          <a:xfrm>
            <a:off x="6670237" y="5400483"/>
            <a:ext cx="20781" cy="20784"/>
          </a:xfrm>
          <a:custGeom>
            <a:avLst/>
            <a:gdLst>
              <a:gd name="connsiteX0" fmla="*/ 504 w 0"/>
              <a:gd name="connsiteY0" fmla="*/ 299 h 0"/>
              <a:gd name="connsiteX1" fmla="*/ 504 w 0"/>
              <a:gd name="connsiteY1" fmla="*/ 299 h 0"/>
              <a:gd name="connsiteX2" fmla="*/ 504 w 0"/>
              <a:gd name="connsiteY2" fmla="*/ 299 h 0"/>
              <a:gd name="connsiteX3" fmla="*/ 504 w 0"/>
              <a:gd name="connsiteY3" fmla="*/ 299 h 0"/>
            </a:gdLst>
            <a:ahLst/>
            <a:cxnLst>
              <a:cxn ang="0">
                <a:pos x="connsiteX0" y="connsiteY0"/>
              </a:cxn>
              <a:cxn ang="0">
                <a:pos x="connsiteX1" y="connsiteY1"/>
              </a:cxn>
              <a:cxn ang="0">
                <a:pos x="connsiteX2" y="connsiteY2"/>
              </a:cxn>
              <a:cxn ang="0">
                <a:pos x="connsiteX3" y="connsiteY3"/>
              </a:cxn>
            </a:cxnLst>
            <a:rect l="l" t="t" r="r" b="b"/>
            <a:pathLst>
              <a:path>
                <a:moveTo>
                  <a:pt x="504" y="299"/>
                </a:moveTo>
                <a:cubicBezTo>
                  <a:pt x="504" y="299"/>
                  <a:pt x="-168" y="-373"/>
                  <a:pt x="504" y="299"/>
                </a:cubicBezTo>
                <a:cubicBezTo>
                  <a:pt x="-168" y="299"/>
                  <a:pt x="-168" y="299"/>
                  <a:pt x="504" y="299"/>
                </a:cubicBezTo>
                <a:cubicBezTo>
                  <a:pt x="504" y="299"/>
                  <a:pt x="504" y="299"/>
                  <a:pt x="504" y="299"/>
                </a:cubicBezTo>
                <a:close/>
              </a:path>
            </a:pathLst>
          </a:custGeom>
          <a:solidFill>
            <a:srgbClr val="DADADA"/>
          </a:solidFill>
          <a:ln w="6718" cap="flat">
            <a:noFill/>
            <a:prstDash val="solid"/>
            <a:miter/>
          </a:ln>
        </p:spPr>
        <p:txBody>
          <a:bodyPr rtlCol="0" anchor="ctr"/>
          <a:lstStyle/>
          <a:p>
            <a:endParaRPr lang="en-US">
              <a:solidFill>
                <a:prstClr val="black"/>
              </a:solidFill>
            </a:endParaRPr>
          </a:p>
        </p:txBody>
      </p:sp>
      <p:sp>
        <p:nvSpPr>
          <p:cNvPr id="14" name="Freeform: Shape 13">
            <a:extLst>
              <a:ext uri="{FF2B5EF4-FFF2-40B4-BE49-F238E27FC236}">
                <a16:creationId xmlns:a16="http://schemas.microsoft.com/office/drawing/2014/main" xmlns="" id="{7DE819B0-91A9-435A-879C-56C65E0B0359}"/>
              </a:ext>
            </a:extLst>
          </p:cNvPr>
          <p:cNvSpPr/>
          <p:nvPr/>
        </p:nvSpPr>
        <p:spPr>
          <a:xfrm>
            <a:off x="6264489" y="5603005"/>
            <a:ext cx="20781" cy="20784"/>
          </a:xfrm>
          <a:custGeom>
            <a:avLst/>
            <a:gdLst>
              <a:gd name="connsiteX0" fmla="*/ 0 w 6723"/>
              <a:gd name="connsiteY0" fmla="*/ 0 h 0"/>
              <a:gd name="connsiteX1" fmla="*/ 3362 w 6723"/>
              <a:gd name="connsiteY1" fmla="*/ 4707 h 0"/>
              <a:gd name="connsiteX2" fmla="*/ 5379 w 6723"/>
              <a:gd name="connsiteY2" fmla="*/ 4707 h 0"/>
              <a:gd name="connsiteX3" fmla="*/ 7396 w 6723"/>
              <a:gd name="connsiteY3" fmla="*/ 4707 h 0"/>
              <a:gd name="connsiteX4" fmla="*/ 2017 w 6723"/>
              <a:gd name="connsiteY4" fmla="*/ 0 h 0"/>
              <a:gd name="connsiteX5" fmla="*/ 0 w 6723"/>
              <a:gd name="connsiteY5" fmla="*/ 0 h 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723">
                <a:moveTo>
                  <a:pt x="0" y="0"/>
                </a:moveTo>
                <a:cubicBezTo>
                  <a:pt x="1345" y="1345"/>
                  <a:pt x="2690" y="3362"/>
                  <a:pt x="3362" y="4707"/>
                </a:cubicBezTo>
                <a:lnTo>
                  <a:pt x="5379" y="4707"/>
                </a:lnTo>
                <a:lnTo>
                  <a:pt x="7396" y="4707"/>
                </a:lnTo>
                <a:cubicBezTo>
                  <a:pt x="6051" y="2689"/>
                  <a:pt x="4034" y="1345"/>
                  <a:pt x="2017" y="0"/>
                </a:cubicBezTo>
                <a:cubicBezTo>
                  <a:pt x="1345" y="672"/>
                  <a:pt x="672" y="0"/>
                  <a:pt x="0" y="0"/>
                </a:cubicBezTo>
                <a:close/>
              </a:path>
            </a:pathLst>
          </a:custGeom>
          <a:solidFill>
            <a:srgbClr val="898989"/>
          </a:solidFill>
          <a:ln w="6718" cap="flat">
            <a:noFill/>
            <a:prstDash val="solid"/>
            <a:miter/>
          </a:ln>
        </p:spPr>
        <p:txBody>
          <a:bodyPr rtlCol="0" anchor="ctr"/>
          <a:lstStyle/>
          <a:p>
            <a:endParaRPr lang="en-US">
              <a:solidFill>
                <a:prstClr val="black"/>
              </a:solidFill>
            </a:endParaRPr>
          </a:p>
        </p:txBody>
      </p:sp>
    </p:spTree>
    <p:extLst>
      <p:ext uri="{BB962C8B-B14F-4D97-AF65-F5344CB8AC3E}">
        <p14:creationId xmlns:p14="http://schemas.microsoft.com/office/powerpoint/2010/main" xmlns="" val="4087088289"/>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preserve="1" userDrawn="1">
  <p:cSld name="2_Image slide layou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6EDF2B1D-016C-4F06-859C-A6EC3B9689A5}"/>
              </a:ext>
            </a:extLst>
          </p:cNvPr>
          <p:cNvSpPr>
            <a:spLocks noGrp="1"/>
          </p:cNvSpPr>
          <p:nvPr>
            <p:ph type="pic" idx="14" hasCustomPrompt="1"/>
          </p:nvPr>
        </p:nvSpPr>
        <p:spPr>
          <a:xfrm>
            <a:off x="2" y="1651105"/>
            <a:ext cx="3887249" cy="4425932"/>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4" name="Picture Placeholder 2">
            <a:extLst>
              <a:ext uri="{FF2B5EF4-FFF2-40B4-BE49-F238E27FC236}">
                <a16:creationId xmlns:a16="http://schemas.microsoft.com/office/drawing/2014/main" xmlns="" id="{5933F232-DA65-41C7-AC51-33D1AB853F27}"/>
              </a:ext>
            </a:extLst>
          </p:cNvPr>
          <p:cNvSpPr>
            <a:spLocks noGrp="1"/>
          </p:cNvSpPr>
          <p:nvPr>
            <p:ph type="pic" idx="15" hasCustomPrompt="1"/>
          </p:nvPr>
        </p:nvSpPr>
        <p:spPr>
          <a:xfrm>
            <a:off x="8303167" y="1651105"/>
            <a:ext cx="3887249" cy="4425932"/>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 name="Text Placeholder 9">
            <a:extLst>
              <a:ext uri="{FF2B5EF4-FFF2-40B4-BE49-F238E27FC236}">
                <a16:creationId xmlns:a16="http://schemas.microsoft.com/office/drawing/2014/main" xmlns="" id="{01EFC2FE-7CFD-4206-8A9A-D82B4D55D92D}"/>
              </a:ext>
            </a:extLst>
          </p:cNvPr>
          <p:cNvSpPr>
            <a:spLocks noGrp="1"/>
          </p:cNvSpPr>
          <p:nvPr>
            <p:ph type="body" sz="quarter" idx="10" hasCustomPrompt="1"/>
          </p:nvPr>
        </p:nvSpPr>
        <p:spPr>
          <a:xfrm>
            <a:off x="323489" y="281518"/>
            <a:ext cx="11571691" cy="840230"/>
          </a:xfrm>
          <a:prstGeom prst="rect">
            <a:avLst/>
          </a:prstGeom>
          <a:noFill/>
          <a:effectLst/>
        </p:spPr>
        <p:txBody>
          <a:bodyPr wrap="square" rtlCol="0" anchor="ctr">
            <a:spAutoFit/>
          </a:bodyPr>
          <a:lstStyle>
            <a:lvl1pPr marL="0" indent="0" algn="ctr">
              <a:buFontTx/>
              <a:buNone/>
              <a:defRPr lang="en-US" altLang="ko-KR" sz="5400" dirty="0">
                <a:solidFill>
                  <a:schemeClr val="tx1"/>
                </a:solidFill>
                <a:effectLst/>
                <a:latin typeface="+mj-lt"/>
              </a:defRPr>
            </a:lvl1pPr>
          </a:lstStyle>
          <a:p>
            <a:pPr marL="0" lvl="0"/>
            <a:r>
              <a:rPr lang="en-US" altLang="ko-KR" dirty="0"/>
              <a:t>BASIC LAYOUT</a:t>
            </a:r>
          </a:p>
        </p:txBody>
      </p:sp>
      <p:sp>
        <p:nvSpPr>
          <p:cNvPr id="6" name="Rectangle 5">
            <a:extLst>
              <a:ext uri="{FF2B5EF4-FFF2-40B4-BE49-F238E27FC236}">
                <a16:creationId xmlns:a16="http://schemas.microsoft.com/office/drawing/2014/main" xmlns="" id="{25E57668-BEBD-43F9-8230-3996B1888FF2}"/>
              </a:ext>
            </a:extLst>
          </p:cNvPr>
          <p:cNvSpPr/>
          <p:nvPr userDrawn="1"/>
        </p:nvSpPr>
        <p:spPr>
          <a:xfrm flipV="1">
            <a:off x="0" y="678779"/>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 name="Rectangle 6">
            <a:extLst>
              <a:ext uri="{FF2B5EF4-FFF2-40B4-BE49-F238E27FC236}">
                <a16:creationId xmlns:a16="http://schemas.microsoft.com/office/drawing/2014/main" xmlns="" id="{102CB3CD-EDE6-4F6E-9F5D-FDCAB2099581}"/>
              </a:ext>
            </a:extLst>
          </p:cNvPr>
          <p:cNvSpPr/>
          <p:nvPr userDrawn="1"/>
        </p:nvSpPr>
        <p:spPr>
          <a:xfrm flipV="1">
            <a:off x="8838049" y="678779"/>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xmlns="" val="3001666767"/>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preserve="1" userDrawn="1">
  <p:cSld name="1_Image slide layou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290CC5C1-1599-4C84-A843-91E70EABC32A}"/>
              </a:ext>
            </a:extLst>
          </p:cNvPr>
          <p:cNvSpPr>
            <a:spLocks noGrp="1"/>
          </p:cNvSpPr>
          <p:nvPr>
            <p:ph type="pic" idx="13" hasCustomPrompt="1"/>
          </p:nvPr>
        </p:nvSpPr>
        <p:spPr>
          <a:xfrm>
            <a:off x="0" y="3467100"/>
            <a:ext cx="7505812" cy="3390900"/>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Place Your Picture Here And Send To Back</a:t>
            </a:r>
            <a:endParaRPr lang="ko-KR" altLang="en-US" dirty="0"/>
          </a:p>
        </p:txBody>
      </p:sp>
      <p:sp>
        <p:nvSpPr>
          <p:cNvPr id="4" name="Picture Placeholder 2">
            <a:extLst>
              <a:ext uri="{FF2B5EF4-FFF2-40B4-BE49-F238E27FC236}">
                <a16:creationId xmlns:a16="http://schemas.microsoft.com/office/drawing/2014/main" xmlns="" id="{5D14429C-3C10-43BD-9636-A5015380F962}"/>
              </a:ext>
            </a:extLst>
          </p:cNvPr>
          <p:cNvSpPr>
            <a:spLocks noGrp="1"/>
          </p:cNvSpPr>
          <p:nvPr>
            <p:ph type="pic" idx="14" hasCustomPrompt="1"/>
          </p:nvPr>
        </p:nvSpPr>
        <p:spPr>
          <a:xfrm>
            <a:off x="0" y="0"/>
            <a:ext cx="7505812" cy="3390900"/>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Place Your Picture Here And Send To Back</a:t>
            </a:r>
            <a:endParaRPr lang="ko-KR" altLang="en-US" dirty="0"/>
          </a:p>
        </p:txBody>
      </p:sp>
    </p:spTree>
    <p:extLst>
      <p:ext uri="{BB962C8B-B14F-4D97-AF65-F5344CB8AC3E}">
        <p14:creationId xmlns:p14="http://schemas.microsoft.com/office/powerpoint/2010/main" xmlns="" val="2783334414"/>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userDrawn="1">
  <p:cSld name="7_Image slide layout">
    <p:spTree>
      <p:nvGrpSpPr>
        <p:cNvPr id="1" name=""/>
        <p:cNvGrpSpPr/>
        <p:nvPr/>
      </p:nvGrpSpPr>
      <p:grpSpPr>
        <a:xfrm>
          <a:off x="0" y="0"/>
          <a:ext cx="0" cy="0"/>
          <a:chOff x="0" y="0"/>
          <a:chExt cx="0" cy="0"/>
        </a:xfrm>
      </p:grpSpPr>
      <p:sp>
        <p:nvSpPr>
          <p:cNvPr id="6" name="그림 개체 틀 2">
            <a:extLst>
              <a:ext uri="{FF2B5EF4-FFF2-40B4-BE49-F238E27FC236}">
                <a16:creationId xmlns:a16="http://schemas.microsoft.com/office/drawing/2014/main" xmlns="" id="{F9074EBC-1F15-45F9-A91E-E5C4D64C8180}"/>
              </a:ext>
            </a:extLst>
          </p:cNvPr>
          <p:cNvSpPr>
            <a:spLocks noGrp="1"/>
          </p:cNvSpPr>
          <p:nvPr>
            <p:ph type="pic" sz="quarter" idx="17" hasCustomPrompt="1"/>
          </p:nvPr>
        </p:nvSpPr>
        <p:spPr>
          <a:xfrm>
            <a:off x="3266965" y="2672859"/>
            <a:ext cx="8923448" cy="2924636"/>
          </a:xfrm>
          <a:prstGeom prst="rect">
            <a:avLst/>
          </a:prstGeom>
          <a:solidFill>
            <a:schemeClr val="bg1">
              <a:lumMod val="95000"/>
            </a:schemeClr>
          </a:solidFill>
        </p:spPr>
        <p:txBody>
          <a:bodyPr anchor="ctr"/>
          <a:lstStyle>
            <a:lvl1pPr marL="0" indent="0" algn="ctr">
              <a:buNone/>
              <a:defRPr sz="1600">
                <a:solidFill>
                  <a:schemeClr val="tx1">
                    <a:lumMod val="75000"/>
                    <a:lumOff val="25000"/>
                  </a:schemeClr>
                </a:solidFill>
                <a:latin typeface="+mn-lt"/>
              </a:defRPr>
            </a:lvl1pPr>
          </a:lstStyle>
          <a:p>
            <a:r>
              <a:rPr lang="en-US" altLang="ko-KR" dirty="0"/>
              <a:t>Place Your Picture Here</a:t>
            </a:r>
            <a:endParaRPr lang="ko-KR" altLang="en-US" dirty="0"/>
          </a:p>
        </p:txBody>
      </p:sp>
      <p:sp>
        <p:nvSpPr>
          <p:cNvPr id="5" name="Frame 4">
            <a:extLst>
              <a:ext uri="{FF2B5EF4-FFF2-40B4-BE49-F238E27FC236}">
                <a16:creationId xmlns:a16="http://schemas.microsoft.com/office/drawing/2014/main" xmlns="" id="{68FC2D2C-E288-4655-B149-7FDC6019F189}"/>
              </a:ext>
            </a:extLst>
          </p:cNvPr>
          <p:cNvSpPr/>
          <p:nvPr userDrawn="1"/>
        </p:nvSpPr>
        <p:spPr>
          <a:xfrm>
            <a:off x="1064987" y="615462"/>
            <a:ext cx="10060440" cy="5627077"/>
          </a:xfrm>
          <a:prstGeom prst="frame">
            <a:avLst>
              <a:gd name="adj1" fmla="val 125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black"/>
              </a:solidFill>
            </a:endParaRPr>
          </a:p>
        </p:txBody>
      </p:sp>
    </p:spTree>
    <p:extLst>
      <p:ext uri="{BB962C8B-B14F-4D97-AF65-F5344CB8AC3E}">
        <p14:creationId xmlns:p14="http://schemas.microsoft.com/office/powerpoint/2010/main" xmlns="" val="2010980595"/>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userDrawn="1">
  <p:cSld name="24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a16="http://schemas.microsoft.com/office/drawing/2014/main" xmlns="" id="{B3CA5F7E-D45F-4887-AF9C-BB7E27A9C9CE}"/>
              </a:ext>
            </a:extLst>
          </p:cNvPr>
          <p:cNvSpPr/>
          <p:nvPr userDrawn="1"/>
        </p:nvSpPr>
        <p:spPr>
          <a:xfrm>
            <a:off x="673152" y="499253"/>
            <a:ext cx="10860854" cy="505432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2" name="그림 개체 틀 5">
            <a:extLst>
              <a:ext uri="{FF2B5EF4-FFF2-40B4-BE49-F238E27FC236}">
                <a16:creationId xmlns:a16="http://schemas.microsoft.com/office/drawing/2014/main" xmlns="" id="{1C677DB5-A9F3-459B-9D51-37160E085128}"/>
              </a:ext>
            </a:extLst>
          </p:cNvPr>
          <p:cNvSpPr>
            <a:spLocks noGrp="1"/>
          </p:cNvSpPr>
          <p:nvPr>
            <p:ph type="pic" sz="quarter" idx="12" hasCustomPrompt="1"/>
          </p:nvPr>
        </p:nvSpPr>
        <p:spPr>
          <a:xfrm>
            <a:off x="6229169" y="1141827"/>
            <a:ext cx="4823929" cy="5054322"/>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600"/>
            </a:lvl1pPr>
          </a:lstStyle>
          <a:p>
            <a:r>
              <a:rPr lang="en-US" altLang="ko-KR" dirty="0"/>
              <a:t>Your Picture Here</a:t>
            </a:r>
            <a:endParaRPr lang="ko-KR" altLang="en-US" dirty="0"/>
          </a:p>
        </p:txBody>
      </p:sp>
    </p:spTree>
    <p:extLst>
      <p:ext uri="{BB962C8B-B14F-4D97-AF65-F5344CB8AC3E}">
        <p14:creationId xmlns:p14="http://schemas.microsoft.com/office/powerpoint/2010/main" xmlns="" val="4290396051"/>
      </p:ext>
    </p:extLst>
  </p:cSld>
  <p:clrMapOvr>
    <a:masterClrMapping/>
  </p:clrMapOvr>
  <p:extLst mod="1">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160.xml><?xml version="1.0" encoding="utf-8"?>
<p:sldLayout xmlns:a="http://schemas.openxmlformats.org/drawingml/2006/main" xmlns:r="http://schemas.openxmlformats.org/officeDocument/2006/relationships" xmlns:p="http://schemas.openxmlformats.org/presentationml/2006/main" preserve="1" userDrawn="1">
  <p:cSld name="3_Image slide layout">
    <p:spTree>
      <p:nvGrpSpPr>
        <p:cNvPr id="1" name=""/>
        <p:cNvGrpSpPr/>
        <p:nvPr/>
      </p:nvGrpSpPr>
      <p:grpSpPr>
        <a:xfrm>
          <a:off x="0" y="0"/>
          <a:ext cx="0" cy="0"/>
          <a:chOff x="0" y="0"/>
          <a:chExt cx="0" cy="0"/>
        </a:xfrm>
      </p:grpSpPr>
      <p:sp>
        <p:nvSpPr>
          <p:cNvPr id="3" name="그림 개체 틀 13">
            <a:extLst>
              <a:ext uri="{FF2B5EF4-FFF2-40B4-BE49-F238E27FC236}">
                <a16:creationId xmlns:a16="http://schemas.microsoft.com/office/drawing/2014/main" xmlns="" id="{765EEA8B-9A67-469F-8BB3-65824733FB4C}"/>
              </a:ext>
            </a:extLst>
          </p:cNvPr>
          <p:cNvSpPr>
            <a:spLocks noGrp="1"/>
          </p:cNvSpPr>
          <p:nvPr>
            <p:ph type="pic" sz="quarter" idx="10" hasCustomPrompt="1"/>
          </p:nvPr>
        </p:nvSpPr>
        <p:spPr>
          <a:xfrm>
            <a:off x="2" y="14068"/>
            <a:ext cx="3421521" cy="6843932"/>
          </a:xfrm>
          <a:custGeom>
            <a:avLst/>
            <a:gdLst>
              <a:gd name="connsiteX0" fmla="*/ 0 w 3421966"/>
              <a:gd name="connsiteY0" fmla="*/ 0 h 6843932"/>
              <a:gd name="connsiteX1" fmla="*/ 3421966 w 3421966"/>
              <a:gd name="connsiteY1" fmla="*/ 3421966 h 6843932"/>
              <a:gd name="connsiteX2" fmla="*/ 0 w 3421966"/>
              <a:gd name="connsiteY2" fmla="*/ 6843932 h 6843932"/>
            </a:gdLst>
            <a:ahLst/>
            <a:cxnLst>
              <a:cxn ang="0">
                <a:pos x="connsiteX0" y="connsiteY0"/>
              </a:cxn>
              <a:cxn ang="0">
                <a:pos x="connsiteX1" y="connsiteY1"/>
              </a:cxn>
              <a:cxn ang="0">
                <a:pos x="connsiteX2" y="connsiteY2"/>
              </a:cxn>
            </a:cxnLst>
            <a:rect l="l" t="t" r="r" b="b"/>
            <a:pathLst>
              <a:path w="3421966" h="6843932">
                <a:moveTo>
                  <a:pt x="0" y="0"/>
                </a:moveTo>
                <a:lnTo>
                  <a:pt x="3421966" y="3421966"/>
                </a:lnTo>
                <a:lnTo>
                  <a:pt x="0" y="6843932"/>
                </a:ln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4" name="그림 개체 틀 14">
            <a:extLst>
              <a:ext uri="{FF2B5EF4-FFF2-40B4-BE49-F238E27FC236}">
                <a16:creationId xmlns:a16="http://schemas.microsoft.com/office/drawing/2014/main" xmlns="" id="{2E38BD16-EA56-4033-8266-D224C725CDDB}"/>
              </a:ext>
            </a:extLst>
          </p:cNvPr>
          <p:cNvSpPr>
            <a:spLocks noGrp="1"/>
          </p:cNvSpPr>
          <p:nvPr>
            <p:ph type="pic" sz="quarter" idx="11" hasCustomPrompt="1"/>
          </p:nvPr>
        </p:nvSpPr>
        <p:spPr>
          <a:xfrm>
            <a:off x="2160281" y="462954"/>
            <a:ext cx="2824772" cy="2825140"/>
          </a:xfrm>
          <a:custGeom>
            <a:avLst/>
            <a:gdLst>
              <a:gd name="connsiteX0" fmla="*/ 1412570 w 2825140"/>
              <a:gd name="connsiteY0" fmla="*/ 0 h 2825140"/>
              <a:gd name="connsiteX1" fmla="*/ 2825140 w 2825140"/>
              <a:gd name="connsiteY1" fmla="*/ 1412570 h 2825140"/>
              <a:gd name="connsiteX2" fmla="*/ 1412570 w 2825140"/>
              <a:gd name="connsiteY2" fmla="*/ 2825140 h 2825140"/>
              <a:gd name="connsiteX3" fmla="*/ 0 w 2825140"/>
              <a:gd name="connsiteY3" fmla="*/ 1412570 h 2825140"/>
            </a:gdLst>
            <a:ahLst/>
            <a:cxnLst>
              <a:cxn ang="0">
                <a:pos x="connsiteX0" y="connsiteY0"/>
              </a:cxn>
              <a:cxn ang="0">
                <a:pos x="connsiteX1" y="connsiteY1"/>
              </a:cxn>
              <a:cxn ang="0">
                <a:pos x="connsiteX2" y="connsiteY2"/>
              </a:cxn>
              <a:cxn ang="0">
                <a:pos x="connsiteX3" y="connsiteY3"/>
              </a:cxn>
            </a:cxnLst>
            <a:rect l="l" t="t" r="r" b="b"/>
            <a:pathLst>
              <a:path w="2825140" h="2825140">
                <a:moveTo>
                  <a:pt x="1412570" y="0"/>
                </a:moveTo>
                <a:lnTo>
                  <a:pt x="2825140" y="1412570"/>
                </a:lnTo>
                <a:lnTo>
                  <a:pt x="1412570" y="2825140"/>
                </a:lnTo>
                <a:lnTo>
                  <a:pt x="0" y="1412570"/>
                </a:ln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5" name="그림 개체 틀 15">
            <a:extLst>
              <a:ext uri="{FF2B5EF4-FFF2-40B4-BE49-F238E27FC236}">
                <a16:creationId xmlns:a16="http://schemas.microsoft.com/office/drawing/2014/main" xmlns="" id="{5A7FC3DE-855D-47F8-8A08-2C9EF72072C1}"/>
              </a:ext>
            </a:extLst>
          </p:cNvPr>
          <p:cNvSpPr>
            <a:spLocks noGrp="1"/>
          </p:cNvSpPr>
          <p:nvPr>
            <p:ph type="pic" sz="quarter" idx="12" hasCustomPrompt="1"/>
          </p:nvPr>
        </p:nvSpPr>
        <p:spPr>
          <a:xfrm>
            <a:off x="3738875" y="2023463"/>
            <a:ext cx="2824772" cy="2825140"/>
          </a:xfrm>
          <a:custGeom>
            <a:avLst/>
            <a:gdLst>
              <a:gd name="connsiteX0" fmla="*/ 1412571 w 2825140"/>
              <a:gd name="connsiteY0" fmla="*/ 0 h 2825140"/>
              <a:gd name="connsiteX1" fmla="*/ 2825140 w 2825140"/>
              <a:gd name="connsiteY1" fmla="*/ 1412570 h 2825140"/>
              <a:gd name="connsiteX2" fmla="*/ 1412571 w 2825140"/>
              <a:gd name="connsiteY2" fmla="*/ 2825140 h 2825140"/>
              <a:gd name="connsiteX3" fmla="*/ 0 w 2825140"/>
              <a:gd name="connsiteY3" fmla="*/ 1412570 h 2825140"/>
            </a:gdLst>
            <a:ahLst/>
            <a:cxnLst>
              <a:cxn ang="0">
                <a:pos x="connsiteX0" y="connsiteY0"/>
              </a:cxn>
              <a:cxn ang="0">
                <a:pos x="connsiteX1" y="connsiteY1"/>
              </a:cxn>
              <a:cxn ang="0">
                <a:pos x="connsiteX2" y="connsiteY2"/>
              </a:cxn>
              <a:cxn ang="0">
                <a:pos x="connsiteX3" y="connsiteY3"/>
              </a:cxn>
            </a:cxnLst>
            <a:rect l="l" t="t" r="r" b="b"/>
            <a:pathLst>
              <a:path w="2825140" h="2825140">
                <a:moveTo>
                  <a:pt x="1412571" y="0"/>
                </a:moveTo>
                <a:lnTo>
                  <a:pt x="2825140" y="1412570"/>
                </a:lnTo>
                <a:lnTo>
                  <a:pt x="1412571" y="2825140"/>
                </a:lnTo>
                <a:lnTo>
                  <a:pt x="0" y="1412570"/>
                </a:ln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6" name="그림 개체 틀 16">
            <a:extLst>
              <a:ext uri="{FF2B5EF4-FFF2-40B4-BE49-F238E27FC236}">
                <a16:creationId xmlns:a16="http://schemas.microsoft.com/office/drawing/2014/main" xmlns="" id="{B648FC59-60B7-4C60-AED6-B26A5CFBDD5A}"/>
              </a:ext>
            </a:extLst>
          </p:cNvPr>
          <p:cNvSpPr>
            <a:spLocks noGrp="1"/>
          </p:cNvSpPr>
          <p:nvPr>
            <p:ph type="pic" sz="quarter" idx="13" hasCustomPrompt="1"/>
          </p:nvPr>
        </p:nvSpPr>
        <p:spPr>
          <a:xfrm>
            <a:off x="2160281" y="3583973"/>
            <a:ext cx="2824772" cy="2825140"/>
          </a:xfrm>
          <a:custGeom>
            <a:avLst/>
            <a:gdLst>
              <a:gd name="connsiteX0" fmla="*/ 1412570 w 2825140"/>
              <a:gd name="connsiteY0" fmla="*/ 0 h 2825140"/>
              <a:gd name="connsiteX1" fmla="*/ 2825140 w 2825140"/>
              <a:gd name="connsiteY1" fmla="*/ 1412570 h 2825140"/>
              <a:gd name="connsiteX2" fmla="*/ 1412570 w 2825140"/>
              <a:gd name="connsiteY2" fmla="*/ 2825140 h 2825140"/>
              <a:gd name="connsiteX3" fmla="*/ 0 w 2825140"/>
              <a:gd name="connsiteY3" fmla="*/ 1412570 h 2825140"/>
            </a:gdLst>
            <a:ahLst/>
            <a:cxnLst>
              <a:cxn ang="0">
                <a:pos x="connsiteX0" y="connsiteY0"/>
              </a:cxn>
              <a:cxn ang="0">
                <a:pos x="connsiteX1" y="connsiteY1"/>
              </a:cxn>
              <a:cxn ang="0">
                <a:pos x="connsiteX2" y="connsiteY2"/>
              </a:cxn>
              <a:cxn ang="0">
                <a:pos x="connsiteX3" y="connsiteY3"/>
              </a:cxn>
            </a:cxnLst>
            <a:rect l="l" t="t" r="r" b="b"/>
            <a:pathLst>
              <a:path w="2825140" h="2825140">
                <a:moveTo>
                  <a:pt x="1412570" y="0"/>
                </a:moveTo>
                <a:lnTo>
                  <a:pt x="2825140" y="1412570"/>
                </a:lnTo>
                <a:lnTo>
                  <a:pt x="1412570" y="2825140"/>
                </a:lnTo>
                <a:lnTo>
                  <a:pt x="0" y="1412570"/>
                </a:ln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7" name="그림 개체 틀 17">
            <a:extLst>
              <a:ext uri="{FF2B5EF4-FFF2-40B4-BE49-F238E27FC236}">
                <a16:creationId xmlns:a16="http://schemas.microsoft.com/office/drawing/2014/main" xmlns="" id="{E2282AC1-84D1-457A-9B24-E20E948A5164}"/>
              </a:ext>
            </a:extLst>
          </p:cNvPr>
          <p:cNvSpPr>
            <a:spLocks noGrp="1"/>
          </p:cNvSpPr>
          <p:nvPr>
            <p:ph type="pic" sz="quarter" idx="14" hasCustomPrompt="1"/>
          </p:nvPr>
        </p:nvSpPr>
        <p:spPr>
          <a:xfrm>
            <a:off x="5302408" y="462953"/>
            <a:ext cx="2824772" cy="2825140"/>
          </a:xfrm>
          <a:custGeom>
            <a:avLst/>
            <a:gdLst>
              <a:gd name="connsiteX0" fmla="*/ 1412570 w 2825140"/>
              <a:gd name="connsiteY0" fmla="*/ 0 h 2825140"/>
              <a:gd name="connsiteX1" fmla="*/ 2825140 w 2825140"/>
              <a:gd name="connsiteY1" fmla="*/ 1412570 h 2825140"/>
              <a:gd name="connsiteX2" fmla="*/ 1412570 w 2825140"/>
              <a:gd name="connsiteY2" fmla="*/ 2825140 h 2825140"/>
              <a:gd name="connsiteX3" fmla="*/ 0 w 2825140"/>
              <a:gd name="connsiteY3" fmla="*/ 1412570 h 2825140"/>
            </a:gdLst>
            <a:ahLst/>
            <a:cxnLst>
              <a:cxn ang="0">
                <a:pos x="connsiteX0" y="connsiteY0"/>
              </a:cxn>
              <a:cxn ang="0">
                <a:pos x="connsiteX1" y="connsiteY1"/>
              </a:cxn>
              <a:cxn ang="0">
                <a:pos x="connsiteX2" y="connsiteY2"/>
              </a:cxn>
              <a:cxn ang="0">
                <a:pos x="connsiteX3" y="connsiteY3"/>
              </a:cxn>
            </a:cxnLst>
            <a:rect l="l" t="t" r="r" b="b"/>
            <a:pathLst>
              <a:path w="2825140" h="2825140">
                <a:moveTo>
                  <a:pt x="1412570" y="0"/>
                </a:moveTo>
                <a:lnTo>
                  <a:pt x="2825140" y="1412570"/>
                </a:lnTo>
                <a:lnTo>
                  <a:pt x="1412570" y="2825140"/>
                </a:lnTo>
                <a:lnTo>
                  <a:pt x="0" y="1412570"/>
                </a:ln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xmlns="" val="729348526"/>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preserve="1" userDrawn="1">
  <p:cSld name="5_Image slide layout">
    <p:spTree>
      <p:nvGrpSpPr>
        <p:cNvPr id="1" name=""/>
        <p:cNvGrpSpPr/>
        <p:nvPr/>
      </p:nvGrpSpPr>
      <p:grpSpPr>
        <a:xfrm>
          <a:off x="0" y="0"/>
          <a:ext cx="0" cy="0"/>
          <a:chOff x="0" y="0"/>
          <a:chExt cx="0" cy="0"/>
        </a:xfrm>
      </p:grpSpPr>
      <p:grpSp>
        <p:nvGrpSpPr>
          <p:cNvPr id="2" name="Group 7">
            <a:extLst>
              <a:ext uri="{FF2B5EF4-FFF2-40B4-BE49-F238E27FC236}">
                <a16:creationId xmlns:a16="http://schemas.microsoft.com/office/drawing/2014/main" xmlns="" id="{8B4B3012-F87D-4B19-8508-FC9FCF94AB10}"/>
              </a:ext>
            </a:extLst>
          </p:cNvPr>
          <p:cNvGrpSpPr/>
          <p:nvPr userDrawn="1"/>
        </p:nvGrpSpPr>
        <p:grpSpPr>
          <a:xfrm>
            <a:off x="2924523" y="1686696"/>
            <a:ext cx="6341371" cy="3484608"/>
            <a:chOff x="-548507" y="477868"/>
            <a:chExt cx="11570449" cy="6357177"/>
          </a:xfrm>
        </p:grpSpPr>
        <p:sp>
          <p:nvSpPr>
            <p:cNvPr id="9" name="Freeform: Shape 8">
              <a:extLst>
                <a:ext uri="{FF2B5EF4-FFF2-40B4-BE49-F238E27FC236}">
                  <a16:creationId xmlns:a16="http://schemas.microsoft.com/office/drawing/2014/main" xmlns="" id="{5DA8B384-9C73-48AE-A686-B8756D1BC324}"/>
                </a:ext>
              </a:extLst>
            </p:cNvPr>
            <p:cNvSpPr/>
            <p:nvPr/>
          </p:nvSpPr>
          <p:spPr>
            <a:xfrm>
              <a:off x="-482765" y="6440599"/>
              <a:ext cx="11438966" cy="394446"/>
            </a:xfrm>
            <a:custGeom>
              <a:avLst/>
              <a:gdLst>
                <a:gd name="connsiteX0" fmla="*/ 1605439 w 1657350"/>
                <a:gd name="connsiteY0" fmla="*/ 54769 h 57150"/>
                <a:gd name="connsiteX1" fmla="*/ 1652111 w 1657350"/>
                <a:gd name="connsiteY1" fmla="*/ 22384 h 57150"/>
                <a:gd name="connsiteX2" fmla="*/ 1652111 w 1657350"/>
                <a:gd name="connsiteY2" fmla="*/ 22384 h 57150"/>
                <a:gd name="connsiteX3" fmla="*/ 1636871 w 1657350"/>
                <a:gd name="connsiteY3" fmla="*/ 7144 h 57150"/>
                <a:gd name="connsiteX4" fmla="*/ 44291 w 1657350"/>
                <a:gd name="connsiteY4" fmla="*/ 12859 h 57150"/>
                <a:gd name="connsiteX5" fmla="*/ 23336 w 1657350"/>
                <a:gd name="connsiteY5" fmla="*/ 12859 h 57150"/>
                <a:gd name="connsiteX6" fmla="*/ 7144 w 1657350"/>
                <a:gd name="connsiteY6" fmla="*/ 26194 h 57150"/>
                <a:gd name="connsiteX7" fmla="*/ 7144 w 1657350"/>
                <a:gd name="connsiteY7" fmla="*/ 26194 h 57150"/>
                <a:gd name="connsiteX8" fmla="*/ 50959 w 1657350"/>
                <a:gd name="connsiteY8" fmla="*/ 53816 h 57150"/>
                <a:gd name="connsiteX9" fmla="*/ 51911 w 1657350"/>
                <a:gd name="connsiteY9" fmla="*/ 54769 h 57150"/>
                <a:gd name="connsiteX10" fmla="*/ 51911 w 1657350"/>
                <a:gd name="connsiteY10" fmla="*/ 54769 h 57150"/>
                <a:gd name="connsiteX11" fmla="*/ 56674 w 1657350"/>
                <a:gd name="connsiteY11" fmla="*/ 54769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57350" h="57150">
                  <a:moveTo>
                    <a:pt x="1605439" y="54769"/>
                  </a:moveTo>
                  <a:cubicBezTo>
                    <a:pt x="1605439" y="54769"/>
                    <a:pt x="1638776" y="50959"/>
                    <a:pt x="1652111" y="22384"/>
                  </a:cubicBezTo>
                  <a:lnTo>
                    <a:pt x="1652111" y="22384"/>
                  </a:lnTo>
                  <a:cubicBezTo>
                    <a:pt x="1652111" y="13811"/>
                    <a:pt x="1645444" y="7144"/>
                    <a:pt x="1636871" y="7144"/>
                  </a:cubicBezTo>
                  <a:lnTo>
                    <a:pt x="44291" y="12859"/>
                  </a:lnTo>
                  <a:lnTo>
                    <a:pt x="23336" y="12859"/>
                  </a:lnTo>
                  <a:cubicBezTo>
                    <a:pt x="14764" y="12859"/>
                    <a:pt x="7144" y="18574"/>
                    <a:pt x="7144" y="26194"/>
                  </a:cubicBezTo>
                  <a:lnTo>
                    <a:pt x="7144" y="26194"/>
                  </a:lnTo>
                  <a:cubicBezTo>
                    <a:pt x="17621" y="45244"/>
                    <a:pt x="40481" y="51911"/>
                    <a:pt x="50959" y="53816"/>
                  </a:cubicBezTo>
                  <a:lnTo>
                    <a:pt x="51911" y="54769"/>
                  </a:lnTo>
                  <a:cubicBezTo>
                    <a:pt x="51911" y="54769"/>
                    <a:pt x="51911" y="54769"/>
                    <a:pt x="51911" y="54769"/>
                  </a:cubicBezTo>
                  <a:lnTo>
                    <a:pt x="56674" y="54769"/>
                  </a:lnTo>
                </a:path>
              </a:pathLst>
            </a:custGeom>
            <a:solidFill>
              <a:srgbClr val="5F6767"/>
            </a:solidFill>
            <a:ln w="9525" cap="flat">
              <a:noFill/>
              <a:prstDash val="solid"/>
              <a:miter/>
            </a:ln>
          </p:spPr>
          <p:txBody>
            <a:bodyPr rtlCol="0" anchor="ctr"/>
            <a:lstStyle/>
            <a:p>
              <a:endParaRPr lang="en-US">
                <a:solidFill>
                  <a:prstClr val="black"/>
                </a:solidFill>
              </a:endParaRPr>
            </a:p>
          </p:txBody>
        </p:sp>
        <p:sp>
          <p:nvSpPr>
            <p:cNvPr id="10" name="Freeform: Shape 9">
              <a:extLst>
                <a:ext uri="{FF2B5EF4-FFF2-40B4-BE49-F238E27FC236}">
                  <a16:creationId xmlns:a16="http://schemas.microsoft.com/office/drawing/2014/main" xmlns="" id="{6B1327A8-1B5E-4678-9568-48D27CA823E7}"/>
                </a:ext>
              </a:extLst>
            </p:cNvPr>
            <p:cNvSpPr/>
            <p:nvPr/>
          </p:nvSpPr>
          <p:spPr>
            <a:xfrm>
              <a:off x="700575" y="477868"/>
              <a:ext cx="9072285" cy="5916709"/>
            </a:xfrm>
            <a:custGeom>
              <a:avLst/>
              <a:gdLst>
                <a:gd name="connsiteX0" fmla="*/ 1311116 w 1314450"/>
                <a:gd name="connsiteY0" fmla="*/ 813911 h 857250"/>
                <a:gd name="connsiteX1" fmla="*/ 1281589 w 1314450"/>
                <a:gd name="connsiteY1" fmla="*/ 852964 h 857250"/>
                <a:gd name="connsiteX2" fmla="*/ 36671 w 1314450"/>
                <a:gd name="connsiteY2" fmla="*/ 852964 h 857250"/>
                <a:gd name="connsiteX3" fmla="*/ 7144 w 1314450"/>
                <a:gd name="connsiteY3" fmla="*/ 813911 h 857250"/>
                <a:gd name="connsiteX4" fmla="*/ 7144 w 1314450"/>
                <a:gd name="connsiteY4" fmla="*/ 46196 h 857250"/>
                <a:gd name="connsiteX5" fmla="*/ 36671 w 1314450"/>
                <a:gd name="connsiteY5" fmla="*/ 7144 h 857250"/>
                <a:gd name="connsiteX6" fmla="*/ 1281589 w 1314450"/>
                <a:gd name="connsiteY6" fmla="*/ 7144 h 857250"/>
                <a:gd name="connsiteX7" fmla="*/ 1311116 w 1314450"/>
                <a:gd name="connsiteY7" fmla="*/ 46196 h 857250"/>
                <a:gd name="connsiteX8" fmla="*/ 1311116 w 1314450"/>
                <a:gd name="connsiteY8" fmla="*/ 813911 h 857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14450" h="857250">
                  <a:moveTo>
                    <a:pt x="1311116" y="813911"/>
                  </a:moveTo>
                  <a:cubicBezTo>
                    <a:pt x="1311116" y="834866"/>
                    <a:pt x="1297781" y="852964"/>
                    <a:pt x="1281589" y="852964"/>
                  </a:cubicBezTo>
                  <a:lnTo>
                    <a:pt x="36671" y="852964"/>
                  </a:lnTo>
                  <a:cubicBezTo>
                    <a:pt x="20479" y="852964"/>
                    <a:pt x="7144" y="835819"/>
                    <a:pt x="7144" y="813911"/>
                  </a:cubicBezTo>
                  <a:lnTo>
                    <a:pt x="7144" y="46196"/>
                  </a:lnTo>
                  <a:cubicBezTo>
                    <a:pt x="7144" y="25241"/>
                    <a:pt x="20479" y="7144"/>
                    <a:pt x="36671" y="7144"/>
                  </a:cubicBezTo>
                  <a:lnTo>
                    <a:pt x="1281589" y="7144"/>
                  </a:lnTo>
                  <a:cubicBezTo>
                    <a:pt x="1297781" y="7144"/>
                    <a:pt x="1311116" y="24289"/>
                    <a:pt x="1311116" y="46196"/>
                  </a:cubicBezTo>
                  <a:lnTo>
                    <a:pt x="1311116" y="813911"/>
                  </a:lnTo>
                  <a:close/>
                </a:path>
              </a:pathLst>
            </a:custGeom>
            <a:solidFill>
              <a:srgbClr val="000000"/>
            </a:solidFill>
            <a:ln w="9525" cap="flat">
              <a:noFill/>
              <a:prstDash val="solid"/>
              <a:miter/>
            </a:ln>
          </p:spPr>
          <p:txBody>
            <a:bodyPr rtlCol="0" anchor="ctr"/>
            <a:lstStyle/>
            <a:p>
              <a:endParaRPr lang="en-US">
                <a:solidFill>
                  <a:prstClr val="black"/>
                </a:solidFill>
              </a:endParaRPr>
            </a:p>
          </p:txBody>
        </p:sp>
        <p:sp>
          <p:nvSpPr>
            <p:cNvPr id="11" name="Freeform: Shape 10">
              <a:extLst>
                <a:ext uri="{FF2B5EF4-FFF2-40B4-BE49-F238E27FC236}">
                  <a16:creationId xmlns:a16="http://schemas.microsoft.com/office/drawing/2014/main" xmlns="" id="{37CAFC64-51C4-45C6-AEF9-65B54F5146F2}"/>
                </a:ext>
              </a:extLst>
            </p:cNvPr>
            <p:cNvSpPr/>
            <p:nvPr/>
          </p:nvSpPr>
          <p:spPr>
            <a:xfrm>
              <a:off x="1088451" y="839448"/>
              <a:ext cx="8283390" cy="5062073"/>
            </a:xfrm>
            <a:custGeom>
              <a:avLst/>
              <a:gdLst>
                <a:gd name="connsiteX0" fmla="*/ 7144 w 1200150"/>
                <a:gd name="connsiteY0" fmla="*/ 7144 h 733425"/>
                <a:gd name="connsiteX1" fmla="*/ 1196816 w 1200150"/>
                <a:gd name="connsiteY1" fmla="*/ 7144 h 733425"/>
                <a:gd name="connsiteX2" fmla="*/ 1196816 w 1200150"/>
                <a:gd name="connsiteY2" fmla="*/ 730091 h 733425"/>
                <a:gd name="connsiteX3" fmla="*/ 7144 w 1200150"/>
                <a:gd name="connsiteY3" fmla="*/ 730091 h 733425"/>
              </a:gdLst>
              <a:ahLst/>
              <a:cxnLst>
                <a:cxn ang="0">
                  <a:pos x="connsiteX0" y="connsiteY0"/>
                </a:cxn>
                <a:cxn ang="0">
                  <a:pos x="connsiteX1" y="connsiteY1"/>
                </a:cxn>
                <a:cxn ang="0">
                  <a:pos x="connsiteX2" y="connsiteY2"/>
                </a:cxn>
                <a:cxn ang="0">
                  <a:pos x="connsiteX3" y="connsiteY3"/>
                </a:cxn>
              </a:cxnLst>
              <a:rect l="l" t="t" r="r" b="b"/>
              <a:pathLst>
                <a:path w="1200150" h="733425">
                  <a:moveTo>
                    <a:pt x="7144" y="7144"/>
                  </a:moveTo>
                  <a:lnTo>
                    <a:pt x="1196816" y="7144"/>
                  </a:lnTo>
                  <a:lnTo>
                    <a:pt x="1196816" y="730091"/>
                  </a:lnTo>
                  <a:lnTo>
                    <a:pt x="7144" y="730091"/>
                  </a:lnTo>
                  <a:close/>
                </a:path>
              </a:pathLst>
            </a:custGeom>
            <a:solidFill>
              <a:srgbClr val="F2F2F2"/>
            </a:solidFill>
            <a:ln w="9525" cap="flat">
              <a:noFill/>
              <a:prstDash val="solid"/>
              <a:miter/>
            </a:ln>
          </p:spPr>
          <p:txBody>
            <a:bodyPr rtlCol="0" anchor="ctr"/>
            <a:lstStyle/>
            <a:p>
              <a:endParaRPr lang="en-US">
                <a:solidFill>
                  <a:prstClr val="black"/>
                </a:solidFill>
              </a:endParaRPr>
            </a:p>
          </p:txBody>
        </p:sp>
        <p:sp>
          <p:nvSpPr>
            <p:cNvPr id="12" name="Freeform: Shape 11">
              <a:extLst>
                <a:ext uri="{FF2B5EF4-FFF2-40B4-BE49-F238E27FC236}">
                  <a16:creationId xmlns:a16="http://schemas.microsoft.com/office/drawing/2014/main" xmlns="" id="{BA649BF4-C417-44E9-98D6-8FC294A5D4C8}"/>
                </a:ext>
              </a:extLst>
            </p:cNvPr>
            <p:cNvSpPr/>
            <p:nvPr/>
          </p:nvSpPr>
          <p:spPr>
            <a:xfrm>
              <a:off x="-548507" y="6164484"/>
              <a:ext cx="11570449" cy="460187"/>
            </a:xfrm>
            <a:custGeom>
              <a:avLst/>
              <a:gdLst>
                <a:gd name="connsiteX0" fmla="*/ 50006 w 1676400"/>
                <a:gd name="connsiteY0" fmla="*/ 7144 h 66675"/>
                <a:gd name="connsiteX1" fmla="*/ 1630204 w 1676400"/>
                <a:gd name="connsiteY1" fmla="*/ 7144 h 66675"/>
                <a:gd name="connsiteX2" fmla="*/ 1672114 w 1676400"/>
                <a:gd name="connsiteY2" fmla="*/ 49054 h 66675"/>
                <a:gd name="connsiteX3" fmla="*/ 1672114 w 1676400"/>
                <a:gd name="connsiteY3" fmla="*/ 57626 h 66675"/>
                <a:gd name="connsiteX4" fmla="*/ 1656874 w 1676400"/>
                <a:gd name="connsiteY4" fmla="*/ 62389 h 66675"/>
                <a:gd name="connsiteX5" fmla="*/ 1654016 w 1676400"/>
                <a:gd name="connsiteY5" fmla="*/ 62389 h 66675"/>
                <a:gd name="connsiteX6" fmla="*/ 29051 w 1676400"/>
                <a:gd name="connsiteY6" fmla="*/ 62389 h 66675"/>
                <a:gd name="connsiteX7" fmla="*/ 21431 w 1676400"/>
                <a:gd name="connsiteY7" fmla="*/ 63341 h 66675"/>
                <a:gd name="connsiteX8" fmla="*/ 7144 w 1676400"/>
                <a:gd name="connsiteY8" fmla="*/ 55721 h 66675"/>
                <a:gd name="connsiteX9" fmla="*/ 7144 w 1676400"/>
                <a:gd name="connsiteY9" fmla="*/ 48101 h 66675"/>
                <a:gd name="connsiteX10" fmla="*/ 50006 w 1676400"/>
                <a:gd name="connsiteY10" fmla="*/ 714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76400" h="66675">
                  <a:moveTo>
                    <a:pt x="50006" y="7144"/>
                  </a:moveTo>
                  <a:lnTo>
                    <a:pt x="1630204" y="7144"/>
                  </a:lnTo>
                  <a:cubicBezTo>
                    <a:pt x="1653064" y="7144"/>
                    <a:pt x="1672114" y="26194"/>
                    <a:pt x="1672114" y="49054"/>
                  </a:cubicBezTo>
                  <a:lnTo>
                    <a:pt x="1672114" y="57626"/>
                  </a:lnTo>
                  <a:cubicBezTo>
                    <a:pt x="1672114" y="57626"/>
                    <a:pt x="1674019" y="64294"/>
                    <a:pt x="1656874" y="62389"/>
                  </a:cubicBezTo>
                  <a:cubicBezTo>
                    <a:pt x="1655921" y="62389"/>
                    <a:pt x="1654969" y="62389"/>
                    <a:pt x="1654016" y="62389"/>
                  </a:cubicBezTo>
                  <a:lnTo>
                    <a:pt x="29051" y="62389"/>
                  </a:lnTo>
                  <a:cubicBezTo>
                    <a:pt x="26194" y="62389"/>
                    <a:pt x="24289" y="62389"/>
                    <a:pt x="21431" y="63341"/>
                  </a:cubicBezTo>
                  <a:cubicBezTo>
                    <a:pt x="16669" y="64294"/>
                    <a:pt x="8096" y="64294"/>
                    <a:pt x="7144" y="55721"/>
                  </a:cubicBezTo>
                  <a:lnTo>
                    <a:pt x="7144" y="48101"/>
                  </a:lnTo>
                  <a:cubicBezTo>
                    <a:pt x="8096" y="25241"/>
                    <a:pt x="26194" y="7144"/>
                    <a:pt x="50006" y="7144"/>
                  </a:cubicBezTo>
                  <a:close/>
                </a:path>
              </a:pathLst>
            </a:custGeom>
            <a:solidFill>
              <a:srgbClr val="CCCCCC"/>
            </a:solidFill>
            <a:ln w="9525" cap="flat">
              <a:noFill/>
              <a:prstDash val="solid"/>
              <a:miter/>
            </a:ln>
          </p:spPr>
          <p:txBody>
            <a:bodyPr rtlCol="0" anchor="ctr"/>
            <a:lstStyle/>
            <a:p>
              <a:endParaRPr lang="en-US" dirty="0">
                <a:solidFill>
                  <a:prstClr val="black"/>
                </a:solidFill>
              </a:endParaRPr>
            </a:p>
          </p:txBody>
        </p:sp>
        <p:sp>
          <p:nvSpPr>
            <p:cNvPr id="13" name="Freeform: Shape 12">
              <a:extLst>
                <a:ext uri="{FF2B5EF4-FFF2-40B4-BE49-F238E27FC236}">
                  <a16:creationId xmlns:a16="http://schemas.microsoft.com/office/drawing/2014/main" xmlns="" id="{D5BEC155-8F1B-46C1-A45D-866F572EEED0}"/>
                </a:ext>
              </a:extLst>
            </p:cNvPr>
            <p:cNvSpPr/>
            <p:nvPr/>
          </p:nvSpPr>
          <p:spPr>
            <a:xfrm>
              <a:off x="4438629" y="6215033"/>
              <a:ext cx="1618413" cy="184076"/>
            </a:xfrm>
            <a:custGeom>
              <a:avLst/>
              <a:gdLst>
                <a:gd name="connsiteX0" fmla="*/ 1478513 w 1618413"/>
                <a:gd name="connsiteY0" fmla="*/ 177499 h 184076"/>
                <a:gd name="connsiteX1" fmla="*/ 1485084 w 1618413"/>
                <a:gd name="connsiteY1" fmla="*/ 177499 h 184076"/>
                <a:gd name="connsiteX2" fmla="*/ 1502686 w 1618413"/>
                <a:gd name="connsiteY2" fmla="*/ 178122 h 184076"/>
                <a:gd name="connsiteX3" fmla="*/ 1499879 w 1618413"/>
                <a:gd name="connsiteY3" fmla="*/ 178526 h 184076"/>
                <a:gd name="connsiteX4" fmla="*/ 1478513 w 1618413"/>
                <a:gd name="connsiteY4" fmla="*/ 177499 h 184076"/>
                <a:gd name="connsiteX5" fmla="*/ 84799 w 1618413"/>
                <a:gd name="connsiteY5" fmla="*/ 170928 h 184076"/>
                <a:gd name="connsiteX6" fmla="*/ 117666 w 1618413"/>
                <a:gd name="connsiteY6" fmla="*/ 177499 h 184076"/>
                <a:gd name="connsiteX7" fmla="*/ 104518 w 1618413"/>
                <a:gd name="connsiteY7" fmla="*/ 177499 h 184076"/>
                <a:gd name="connsiteX8" fmla="*/ 84799 w 1618413"/>
                <a:gd name="connsiteY8" fmla="*/ 170928 h 184076"/>
                <a:gd name="connsiteX9" fmla="*/ 1603418 w 1618413"/>
                <a:gd name="connsiteY9" fmla="*/ 0 h 184076"/>
                <a:gd name="connsiteX10" fmla="*/ 1616567 w 1618413"/>
                <a:gd name="connsiteY10" fmla="*/ 0 h 184076"/>
                <a:gd name="connsiteX11" fmla="*/ 1511177 w 1618413"/>
                <a:gd name="connsiteY11" fmla="*/ 178423 h 184076"/>
                <a:gd name="connsiteX12" fmla="*/ 1502686 w 1618413"/>
                <a:gd name="connsiteY12" fmla="*/ 178122 h 184076"/>
                <a:gd name="connsiteX13" fmla="*/ 1521501 w 1618413"/>
                <a:gd name="connsiteY13" fmla="*/ 175419 h 184076"/>
                <a:gd name="connsiteX14" fmla="*/ 1603418 w 1618413"/>
                <a:gd name="connsiteY14" fmla="*/ 6571 h 184076"/>
                <a:gd name="connsiteX15" fmla="*/ 5911 w 1618413"/>
                <a:gd name="connsiteY15" fmla="*/ 0 h 184076"/>
                <a:gd name="connsiteX16" fmla="*/ 19060 w 1618413"/>
                <a:gd name="connsiteY16" fmla="*/ 6571 h 184076"/>
                <a:gd name="connsiteX17" fmla="*/ 91379 w 1618413"/>
                <a:gd name="connsiteY17" fmla="*/ 184076 h 184076"/>
                <a:gd name="connsiteX18" fmla="*/ 5911 w 1618413"/>
                <a:gd name="connsiteY18" fmla="*/ 0 h 184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618413" h="184076">
                  <a:moveTo>
                    <a:pt x="1478513" y="177499"/>
                  </a:moveTo>
                  <a:lnTo>
                    <a:pt x="1485084" y="177499"/>
                  </a:lnTo>
                  <a:lnTo>
                    <a:pt x="1502686" y="178122"/>
                  </a:lnTo>
                  <a:lnTo>
                    <a:pt x="1499879" y="178526"/>
                  </a:lnTo>
                  <a:cubicBezTo>
                    <a:pt x="1487142" y="179142"/>
                    <a:pt x="1478513" y="177499"/>
                    <a:pt x="1478513" y="177499"/>
                  </a:cubicBezTo>
                  <a:close/>
                  <a:moveTo>
                    <a:pt x="84799" y="170928"/>
                  </a:moveTo>
                  <a:cubicBezTo>
                    <a:pt x="97947" y="177499"/>
                    <a:pt x="104518" y="177499"/>
                    <a:pt x="117666" y="177499"/>
                  </a:cubicBezTo>
                  <a:lnTo>
                    <a:pt x="104518" y="177499"/>
                  </a:lnTo>
                  <a:cubicBezTo>
                    <a:pt x="97947" y="177499"/>
                    <a:pt x="91370" y="177499"/>
                    <a:pt x="84799" y="170928"/>
                  </a:cubicBezTo>
                  <a:close/>
                  <a:moveTo>
                    <a:pt x="1603418" y="0"/>
                  </a:moveTo>
                  <a:lnTo>
                    <a:pt x="1616567" y="0"/>
                  </a:lnTo>
                  <a:cubicBezTo>
                    <a:pt x="1631361" y="152847"/>
                    <a:pt x="1553705" y="176266"/>
                    <a:pt x="1511177" y="178423"/>
                  </a:cubicBezTo>
                  <a:lnTo>
                    <a:pt x="1502686" y="178122"/>
                  </a:lnTo>
                  <a:lnTo>
                    <a:pt x="1521501" y="175419"/>
                  </a:lnTo>
                  <a:cubicBezTo>
                    <a:pt x="1560791" y="165788"/>
                    <a:pt x="1611636" y="129836"/>
                    <a:pt x="1603418" y="6571"/>
                  </a:cubicBezTo>
                  <a:close/>
                  <a:moveTo>
                    <a:pt x="5911" y="0"/>
                  </a:moveTo>
                  <a:lnTo>
                    <a:pt x="19060" y="6571"/>
                  </a:lnTo>
                  <a:cubicBezTo>
                    <a:pt x="19060" y="6571"/>
                    <a:pt x="-20385" y="144631"/>
                    <a:pt x="91379" y="184076"/>
                  </a:cubicBezTo>
                  <a:cubicBezTo>
                    <a:pt x="-33534" y="151202"/>
                    <a:pt x="5911" y="0"/>
                    <a:pt x="5911" y="0"/>
                  </a:cubicBezTo>
                  <a:close/>
                </a:path>
              </a:pathLst>
            </a:custGeom>
            <a:solidFill>
              <a:srgbClr val="4D4D4D"/>
            </a:solidFill>
            <a:ln w="9525" cap="flat">
              <a:noFill/>
              <a:prstDash val="solid"/>
              <a:miter/>
            </a:ln>
          </p:spPr>
          <p:txBody>
            <a:bodyPr rtlCol="0" anchor="ctr"/>
            <a:lstStyle/>
            <a:p>
              <a:endParaRPr lang="en-US">
                <a:solidFill>
                  <a:prstClr val="black"/>
                </a:solidFill>
              </a:endParaRPr>
            </a:p>
          </p:txBody>
        </p:sp>
        <p:grpSp>
          <p:nvGrpSpPr>
            <p:cNvPr id="3" name="Group 13">
              <a:extLst>
                <a:ext uri="{FF2B5EF4-FFF2-40B4-BE49-F238E27FC236}">
                  <a16:creationId xmlns:a16="http://schemas.microsoft.com/office/drawing/2014/main" xmlns="" id="{67197790-46F7-4F92-9C93-5BCAB1C111BF}"/>
                </a:ext>
              </a:extLst>
            </p:cNvPr>
            <p:cNvGrpSpPr/>
            <p:nvPr/>
          </p:nvGrpSpPr>
          <p:grpSpPr>
            <a:xfrm>
              <a:off x="1606" y="6382978"/>
              <a:ext cx="413937" cy="115242"/>
              <a:chOff x="5955" y="6353672"/>
              <a:chExt cx="413937" cy="115242"/>
            </a:xfrm>
          </p:grpSpPr>
          <p:sp>
            <p:nvSpPr>
              <p:cNvPr id="19" name="Rectangle: Rounded Corners 18">
                <a:extLst>
                  <a:ext uri="{FF2B5EF4-FFF2-40B4-BE49-F238E27FC236}">
                    <a16:creationId xmlns:a16="http://schemas.microsoft.com/office/drawing/2014/main" xmlns="" id="{4B1CAF9C-6520-4B32-8DAA-4041428CBA49}"/>
                  </a:ext>
                </a:extLst>
              </p:cNvPr>
              <p:cNvSpPr/>
              <p:nvPr/>
            </p:nvSpPr>
            <p:spPr>
              <a:xfrm>
                <a:off x="5955" y="6353672"/>
                <a:ext cx="413937" cy="115242"/>
              </a:xfrm>
              <a:prstGeom prst="roundRect">
                <a:avLst>
                  <a:gd name="adj" fmla="val 28154"/>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0" name="Rectangle: Rounded Corners 19">
                <a:extLst>
                  <a:ext uri="{FF2B5EF4-FFF2-40B4-BE49-F238E27FC236}">
                    <a16:creationId xmlns:a16="http://schemas.microsoft.com/office/drawing/2014/main" xmlns="" id="{95E82618-5E05-455C-BDF9-5110E400108A}"/>
                  </a:ext>
                </a:extLst>
              </p:cNvPr>
              <p:cNvSpPr/>
              <p:nvPr/>
            </p:nvSpPr>
            <p:spPr>
              <a:xfrm>
                <a:off x="99417" y="6382279"/>
                <a:ext cx="227012" cy="55272"/>
              </a:xfrm>
              <a:prstGeom prst="roundRect">
                <a:avLst>
                  <a:gd name="adj" fmla="val 28154"/>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4" name="Group 14">
              <a:extLst>
                <a:ext uri="{FF2B5EF4-FFF2-40B4-BE49-F238E27FC236}">
                  <a16:creationId xmlns:a16="http://schemas.microsoft.com/office/drawing/2014/main" xmlns="" id="{F5901807-736E-437B-80F8-D3924B5A1E4E}"/>
                </a:ext>
              </a:extLst>
            </p:cNvPr>
            <p:cNvGrpSpPr/>
            <p:nvPr/>
          </p:nvGrpSpPr>
          <p:grpSpPr>
            <a:xfrm>
              <a:off x="9855291" y="6381600"/>
              <a:ext cx="885989" cy="115242"/>
              <a:chOff x="5955" y="6353672"/>
              <a:chExt cx="413937" cy="115242"/>
            </a:xfrm>
          </p:grpSpPr>
          <p:sp>
            <p:nvSpPr>
              <p:cNvPr id="17" name="Rectangle: Rounded Corners 16">
                <a:extLst>
                  <a:ext uri="{FF2B5EF4-FFF2-40B4-BE49-F238E27FC236}">
                    <a16:creationId xmlns:a16="http://schemas.microsoft.com/office/drawing/2014/main" xmlns="" id="{2BB209EC-1388-4082-934E-EC99454D42B6}"/>
                  </a:ext>
                </a:extLst>
              </p:cNvPr>
              <p:cNvSpPr/>
              <p:nvPr/>
            </p:nvSpPr>
            <p:spPr>
              <a:xfrm>
                <a:off x="5955" y="6353672"/>
                <a:ext cx="413937" cy="115242"/>
              </a:xfrm>
              <a:prstGeom prst="roundRect">
                <a:avLst>
                  <a:gd name="adj" fmla="val 28154"/>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Rectangle: Rounded Corners 17">
                <a:extLst>
                  <a:ext uri="{FF2B5EF4-FFF2-40B4-BE49-F238E27FC236}">
                    <a16:creationId xmlns:a16="http://schemas.microsoft.com/office/drawing/2014/main" xmlns="" id="{802FC6A2-8EB5-49A0-BC16-E01EE9D85FEF}"/>
                  </a:ext>
                </a:extLst>
              </p:cNvPr>
              <p:cNvSpPr/>
              <p:nvPr/>
            </p:nvSpPr>
            <p:spPr>
              <a:xfrm>
                <a:off x="84761" y="6382279"/>
                <a:ext cx="256326" cy="55272"/>
              </a:xfrm>
              <a:prstGeom prst="roundRect">
                <a:avLst>
                  <a:gd name="adj" fmla="val 28154"/>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grpSp>
        <p:sp>
          <p:nvSpPr>
            <p:cNvPr id="16" name="Freeform: Shape 15">
              <a:extLst>
                <a:ext uri="{FF2B5EF4-FFF2-40B4-BE49-F238E27FC236}">
                  <a16:creationId xmlns:a16="http://schemas.microsoft.com/office/drawing/2014/main" xmlns="" id="{97681421-F4DB-46D8-9B81-F3C7378FCF16}"/>
                </a:ext>
              </a:extLst>
            </p:cNvPr>
            <p:cNvSpPr/>
            <p:nvPr/>
          </p:nvSpPr>
          <p:spPr>
            <a:xfrm>
              <a:off x="3892805" y="496953"/>
              <a:ext cx="5479036" cy="5431217"/>
            </a:xfrm>
            <a:custGeom>
              <a:avLst/>
              <a:gdLst>
                <a:gd name="connsiteX0" fmla="*/ 2567127 w 4009217"/>
                <a:gd name="connsiteY0" fmla="*/ 30683 h 4295590"/>
                <a:gd name="connsiteX1" fmla="*/ 3798529 w 4009217"/>
                <a:gd name="connsiteY1" fmla="*/ 30683 h 4295590"/>
                <a:gd name="connsiteX2" fmla="*/ 4007172 w 4009217"/>
                <a:gd name="connsiteY2" fmla="*/ 272054 h 4295590"/>
                <a:gd name="connsiteX3" fmla="*/ 3998990 w 4009217"/>
                <a:gd name="connsiteY3" fmla="*/ 4268999 h 4295590"/>
                <a:gd name="connsiteX4" fmla="*/ 30683 w 4009217"/>
                <a:gd name="connsiteY4" fmla="*/ 4268999 h 4295590"/>
                <a:gd name="connsiteX0" fmla="*/ 2536444 w 3976489"/>
                <a:gd name="connsiteY0" fmla="*/ 0 h 4238316"/>
                <a:gd name="connsiteX1" fmla="*/ 3976489 w 3976489"/>
                <a:gd name="connsiteY1" fmla="*/ 241371 h 4238316"/>
                <a:gd name="connsiteX2" fmla="*/ 3968307 w 3976489"/>
                <a:gd name="connsiteY2" fmla="*/ 4238316 h 4238316"/>
                <a:gd name="connsiteX3" fmla="*/ 0 w 3976489"/>
                <a:gd name="connsiteY3" fmla="*/ 4238316 h 4238316"/>
                <a:gd name="connsiteX0" fmla="*/ 2536444 w 3976489"/>
                <a:gd name="connsiteY0" fmla="*/ 0 h 4238316"/>
                <a:gd name="connsiteX1" fmla="*/ 3976489 w 3976489"/>
                <a:gd name="connsiteY1" fmla="*/ 213683 h 4238316"/>
                <a:gd name="connsiteX2" fmla="*/ 3968307 w 3976489"/>
                <a:gd name="connsiteY2" fmla="*/ 4238316 h 4238316"/>
                <a:gd name="connsiteX3" fmla="*/ 0 w 3976489"/>
                <a:gd name="connsiteY3" fmla="*/ 4238316 h 4238316"/>
                <a:gd name="connsiteX0" fmla="*/ 2473335 w 3976489"/>
                <a:gd name="connsiteY0" fmla="*/ 0 h 4035268"/>
                <a:gd name="connsiteX1" fmla="*/ 3976489 w 3976489"/>
                <a:gd name="connsiteY1" fmla="*/ 10635 h 4035268"/>
                <a:gd name="connsiteX2" fmla="*/ 3968307 w 3976489"/>
                <a:gd name="connsiteY2" fmla="*/ 4035268 h 4035268"/>
                <a:gd name="connsiteX3" fmla="*/ 0 w 3976489"/>
                <a:gd name="connsiteY3" fmla="*/ 4035268 h 4035268"/>
              </a:gdLst>
              <a:ahLst/>
              <a:cxnLst>
                <a:cxn ang="0">
                  <a:pos x="connsiteX0" y="connsiteY0"/>
                </a:cxn>
                <a:cxn ang="0">
                  <a:pos x="connsiteX1" y="connsiteY1"/>
                </a:cxn>
                <a:cxn ang="0">
                  <a:pos x="connsiteX2" y="connsiteY2"/>
                </a:cxn>
                <a:cxn ang="0">
                  <a:pos x="connsiteX3" y="connsiteY3"/>
                </a:cxn>
              </a:cxnLst>
              <a:rect l="l" t="t" r="r" b="b"/>
              <a:pathLst>
                <a:path w="3976489" h="4035268">
                  <a:moveTo>
                    <a:pt x="2473335" y="0"/>
                  </a:moveTo>
                  <a:lnTo>
                    <a:pt x="3976489" y="10635"/>
                  </a:lnTo>
                  <a:cubicBezTo>
                    <a:pt x="3973762" y="1342950"/>
                    <a:pt x="3971034" y="2702953"/>
                    <a:pt x="3968307" y="4035268"/>
                  </a:cubicBezTo>
                  <a:lnTo>
                    <a:pt x="0" y="4035268"/>
                  </a:lnTo>
                </a:path>
              </a:pathLst>
            </a:custGeom>
            <a:solidFill>
              <a:srgbClr val="999999">
                <a:alpha val="10000"/>
              </a:srgbClr>
            </a:solidFill>
            <a:ln w="9525" cap="flat">
              <a:noFill/>
              <a:prstDash val="solid"/>
              <a:miter/>
            </a:ln>
          </p:spPr>
          <p:txBody>
            <a:bodyPr rtlCol="0" anchor="ctr"/>
            <a:lstStyle/>
            <a:p>
              <a:endParaRPr lang="en-US" dirty="0">
                <a:solidFill>
                  <a:prstClr val="black"/>
                </a:solidFill>
              </a:endParaRPr>
            </a:p>
          </p:txBody>
        </p:sp>
      </p:grpSp>
      <p:sp>
        <p:nvSpPr>
          <p:cNvPr id="21" name="그림 개체 틀 2">
            <a:extLst>
              <a:ext uri="{FF2B5EF4-FFF2-40B4-BE49-F238E27FC236}">
                <a16:creationId xmlns:a16="http://schemas.microsoft.com/office/drawing/2014/main" xmlns="" id="{80F074ED-916B-467D-9871-B74D0952C1FA}"/>
              </a:ext>
            </a:extLst>
          </p:cNvPr>
          <p:cNvSpPr>
            <a:spLocks noGrp="1"/>
          </p:cNvSpPr>
          <p:nvPr>
            <p:ph type="pic" sz="quarter" idx="14" hasCustomPrompt="1"/>
          </p:nvPr>
        </p:nvSpPr>
        <p:spPr>
          <a:xfrm>
            <a:off x="3821684" y="1884681"/>
            <a:ext cx="4539846" cy="2812271"/>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 And Send To Back</a:t>
            </a:r>
            <a:endParaRPr lang="ko-KR" altLang="en-US" dirty="0"/>
          </a:p>
        </p:txBody>
      </p:sp>
      <p:sp>
        <p:nvSpPr>
          <p:cNvPr id="22" name="Text Placeholder 9">
            <a:extLst>
              <a:ext uri="{FF2B5EF4-FFF2-40B4-BE49-F238E27FC236}">
                <a16:creationId xmlns:a16="http://schemas.microsoft.com/office/drawing/2014/main" xmlns="" id="{C81543E3-75DA-4BE9-A4E5-C20150E35201}"/>
              </a:ext>
            </a:extLst>
          </p:cNvPr>
          <p:cNvSpPr>
            <a:spLocks noGrp="1"/>
          </p:cNvSpPr>
          <p:nvPr>
            <p:ph type="body" sz="quarter" idx="10" hasCustomPrompt="1"/>
          </p:nvPr>
        </p:nvSpPr>
        <p:spPr>
          <a:xfrm>
            <a:off x="323489" y="281518"/>
            <a:ext cx="11571691" cy="840230"/>
          </a:xfrm>
          <a:prstGeom prst="rect">
            <a:avLst/>
          </a:prstGeom>
          <a:noFill/>
          <a:effectLst/>
        </p:spPr>
        <p:txBody>
          <a:bodyPr wrap="square" rtlCol="0" anchor="ctr">
            <a:spAutoFit/>
          </a:bodyPr>
          <a:lstStyle>
            <a:lvl1pPr marL="0" indent="0" algn="ctr">
              <a:buFontTx/>
              <a:buNone/>
              <a:defRPr lang="en-US" altLang="ko-KR" sz="5400" dirty="0">
                <a:solidFill>
                  <a:schemeClr val="tx1"/>
                </a:solidFill>
                <a:effectLst/>
                <a:latin typeface="+mj-lt"/>
              </a:defRPr>
            </a:lvl1pPr>
          </a:lstStyle>
          <a:p>
            <a:pPr marL="0" lvl="0"/>
            <a:r>
              <a:rPr lang="en-US" altLang="ko-KR" dirty="0"/>
              <a:t>BASIC LAYOUT</a:t>
            </a:r>
          </a:p>
        </p:txBody>
      </p:sp>
      <p:sp>
        <p:nvSpPr>
          <p:cNvPr id="23" name="Rectangle 22">
            <a:extLst>
              <a:ext uri="{FF2B5EF4-FFF2-40B4-BE49-F238E27FC236}">
                <a16:creationId xmlns:a16="http://schemas.microsoft.com/office/drawing/2014/main" xmlns="" id="{E147C64E-B38B-41CA-83F4-6C69AF037434}"/>
              </a:ext>
            </a:extLst>
          </p:cNvPr>
          <p:cNvSpPr/>
          <p:nvPr userDrawn="1"/>
        </p:nvSpPr>
        <p:spPr>
          <a:xfrm flipV="1">
            <a:off x="0" y="678779"/>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4" name="Rectangle 23">
            <a:extLst>
              <a:ext uri="{FF2B5EF4-FFF2-40B4-BE49-F238E27FC236}">
                <a16:creationId xmlns:a16="http://schemas.microsoft.com/office/drawing/2014/main" xmlns="" id="{C01D9318-E0D3-49A9-A33B-600EAC6FA22C}"/>
              </a:ext>
            </a:extLst>
          </p:cNvPr>
          <p:cNvSpPr/>
          <p:nvPr userDrawn="1"/>
        </p:nvSpPr>
        <p:spPr>
          <a:xfrm flipV="1">
            <a:off x="8838049" y="678779"/>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xmlns="" val="3729203980"/>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preserve="1" userDrawn="1">
  <p:cSld name="4_Image slide layou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xmlns="" id="{60077A84-6009-409D-A4B1-35939BB51A87}"/>
              </a:ext>
            </a:extLst>
          </p:cNvPr>
          <p:cNvSpPr/>
          <p:nvPr userDrawn="1"/>
        </p:nvSpPr>
        <p:spPr>
          <a:xfrm>
            <a:off x="3397336" y="2804798"/>
            <a:ext cx="8793081" cy="2404870"/>
          </a:xfrm>
          <a:prstGeom prst="rect">
            <a:avLst/>
          </a:pr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grpSp>
        <p:nvGrpSpPr>
          <p:cNvPr id="2" name="Group 3">
            <a:extLst>
              <a:ext uri="{FF2B5EF4-FFF2-40B4-BE49-F238E27FC236}">
                <a16:creationId xmlns:a16="http://schemas.microsoft.com/office/drawing/2014/main" xmlns="" id="{C1DEF1FA-2D73-4CF2-85DA-F7409D869E88}"/>
              </a:ext>
            </a:extLst>
          </p:cNvPr>
          <p:cNvGrpSpPr/>
          <p:nvPr userDrawn="1"/>
        </p:nvGrpSpPr>
        <p:grpSpPr>
          <a:xfrm>
            <a:off x="733385" y="1658107"/>
            <a:ext cx="2663949" cy="4683693"/>
            <a:chOff x="445712" y="1449040"/>
            <a:chExt cx="2113018" cy="3924176"/>
          </a:xfrm>
        </p:grpSpPr>
        <p:sp>
          <p:nvSpPr>
            <p:cNvPr id="5" name="Rounded Rectangle 4">
              <a:extLst>
                <a:ext uri="{FF2B5EF4-FFF2-40B4-BE49-F238E27FC236}">
                  <a16:creationId xmlns:a16="http://schemas.microsoft.com/office/drawing/2014/main" xmlns="" id="{E79C6F44-42EA-4086-98B3-5BA2C48DE1C3}"/>
                </a:ext>
              </a:extLst>
            </p:cNvPr>
            <p:cNvSpPr/>
            <p:nvPr userDrawn="1"/>
          </p:nvSpPr>
          <p:spPr>
            <a:xfrm>
              <a:off x="445712" y="1449040"/>
              <a:ext cx="2113018" cy="3924176"/>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Rectangle 5">
              <a:extLst>
                <a:ext uri="{FF2B5EF4-FFF2-40B4-BE49-F238E27FC236}">
                  <a16:creationId xmlns:a16="http://schemas.microsoft.com/office/drawing/2014/main" xmlns="" id="{7D940AAC-8131-4E04-ACCC-DD60329CB007}"/>
                </a:ext>
              </a:extLst>
            </p:cNvPr>
            <p:cNvSpPr/>
            <p:nvPr userDrawn="1"/>
          </p:nvSpPr>
          <p:spPr>
            <a:xfrm>
              <a:off x="1379920" y="1650572"/>
              <a:ext cx="216024" cy="34350"/>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grpSp>
          <p:nvGrpSpPr>
            <p:cNvPr id="4" name="Group 6">
              <a:extLst>
                <a:ext uri="{FF2B5EF4-FFF2-40B4-BE49-F238E27FC236}">
                  <a16:creationId xmlns:a16="http://schemas.microsoft.com/office/drawing/2014/main" xmlns="" id="{C012132B-7D28-4793-9ACE-8A50AC0EA4E5}"/>
                </a:ext>
              </a:extLst>
            </p:cNvPr>
            <p:cNvGrpSpPr/>
            <p:nvPr userDrawn="1"/>
          </p:nvGrpSpPr>
          <p:grpSpPr>
            <a:xfrm>
              <a:off x="1407705" y="5045834"/>
              <a:ext cx="211967" cy="211967"/>
              <a:chOff x="1549420" y="5712364"/>
              <a:chExt cx="312583" cy="312583"/>
            </a:xfrm>
          </p:grpSpPr>
          <p:sp>
            <p:nvSpPr>
              <p:cNvPr id="8" name="Oval 7">
                <a:extLst>
                  <a:ext uri="{FF2B5EF4-FFF2-40B4-BE49-F238E27FC236}">
                    <a16:creationId xmlns:a16="http://schemas.microsoft.com/office/drawing/2014/main" xmlns="" id="{DA8B60B1-3BC1-46D8-A6B5-51E0B99DDA51}"/>
                  </a:ext>
                </a:extLst>
              </p:cNvPr>
              <p:cNvSpPr/>
              <p:nvPr userDrawn="1"/>
            </p:nvSpPr>
            <p:spPr>
              <a:xfrm>
                <a:off x="1549420" y="5712364"/>
                <a:ext cx="312583" cy="312583"/>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9" name="Rounded Rectangle 8">
                <a:extLst>
                  <a:ext uri="{FF2B5EF4-FFF2-40B4-BE49-F238E27FC236}">
                    <a16:creationId xmlns:a16="http://schemas.microsoft.com/office/drawing/2014/main" xmlns="" id="{C91DDA7D-5E81-4DFC-8DC1-2B5515AED555}"/>
                  </a:ext>
                </a:extLst>
              </p:cNvPr>
              <p:cNvSpPr/>
              <p:nvPr userDrawn="1"/>
            </p:nvSpPr>
            <p:spPr>
              <a:xfrm>
                <a:off x="1634225" y="5796647"/>
                <a:ext cx="142969" cy="144016"/>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grpSp>
      </p:grpSp>
      <p:sp>
        <p:nvSpPr>
          <p:cNvPr id="10" name="Picture Placeholder 2">
            <a:extLst>
              <a:ext uri="{FF2B5EF4-FFF2-40B4-BE49-F238E27FC236}">
                <a16:creationId xmlns:a16="http://schemas.microsoft.com/office/drawing/2014/main" xmlns="" id="{E4572092-16F8-4EAB-85FD-3DF3ED6BFA58}"/>
              </a:ext>
            </a:extLst>
          </p:cNvPr>
          <p:cNvSpPr>
            <a:spLocks noGrp="1"/>
          </p:cNvSpPr>
          <p:nvPr>
            <p:ph type="pic" idx="12" hasCustomPrompt="1"/>
          </p:nvPr>
        </p:nvSpPr>
        <p:spPr>
          <a:xfrm>
            <a:off x="921276" y="2069673"/>
            <a:ext cx="2288162" cy="3753075"/>
          </a:xfrm>
          <a:prstGeom prst="rect">
            <a:avLst/>
          </a:prstGeom>
          <a:solidFill>
            <a:schemeClr val="bg1">
              <a:lumMod val="95000"/>
            </a:schemeClr>
          </a:solidFill>
          <a:ln w="12700">
            <a:no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1" name="Text Placeholder 9">
            <a:extLst>
              <a:ext uri="{FF2B5EF4-FFF2-40B4-BE49-F238E27FC236}">
                <a16:creationId xmlns:a16="http://schemas.microsoft.com/office/drawing/2014/main" xmlns="" id="{30B28010-70C7-447B-839F-859EC8B9AC27}"/>
              </a:ext>
            </a:extLst>
          </p:cNvPr>
          <p:cNvSpPr>
            <a:spLocks noGrp="1"/>
          </p:cNvSpPr>
          <p:nvPr>
            <p:ph type="body" sz="quarter" idx="10" hasCustomPrompt="1"/>
          </p:nvPr>
        </p:nvSpPr>
        <p:spPr>
          <a:xfrm>
            <a:off x="323489" y="281518"/>
            <a:ext cx="11571691" cy="840230"/>
          </a:xfrm>
          <a:prstGeom prst="rect">
            <a:avLst/>
          </a:prstGeom>
          <a:noFill/>
          <a:effectLst/>
        </p:spPr>
        <p:txBody>
          <a:bodyPr wrap="square" rtlCol="0" anchor="ctr">
            <a:spAutoFit/>
          </a:bodyPr>
          <a:lstStyle>
            <a:lvl1pPr marL="0" indent="0" algn="ctr">
              <a:buFontTx/>
              <a:buNone/>
              <a:defRPr lang="en-US" altLang="ko-KR" sz="5400" dirty="0">
                <a:solidFill>
                  <a:schemeClr val="tx1"/>
                </a:solidFill>
                <a:effectLst/>
                <a:latin typeface="+mj-lt"/>
              </a:defRPr>
            </a:lvl1pPr>
          </a:lstStyle>
          <a:p>
            <a:pPr marL="0" lvl="0"/>
            <a:r>
              <a:rPr lang="en-US" altLang="ko-KR" dirty="0"/>
              <a:t>BASIC LAYOUT</a:t>
            </a:r>
          </a:p>
        </p:txBody>
      </p:sp>
      <p:sp>
        <p:nvSpPr>
          <p:cNvPr id="12" name="Rectangle 11">
            <a:extLst>
              <a:ext uri="{FF2B5EF4-FFF2-40B4-BE49-F238E27FC236}">
                <a16:creationId xmlns:a16="http://schemas.microsoft.com/office/drawing/2014/main" xmlns="" id="{A00BBC03-C00E-42D6-9852-08C1693A8F05}"/>
              </a:ext>
            </a:extLst>
          </p:cNvPr>
          <p:cNvSpPr/>
          <p:nvPr userDrawn="1"/>
        </p:nvSpPr>
        <p:spPr>
          <a:xfrm flipV="1">
            <a:off x="0" y="678779"/>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3" name="Rectangle 12">
            <a:extLst>
              <a:ext uri="{FF2B5EF4-FFF2-40B4-BE49-F238E27FC236}">
                <a16:creationId xmlns:a16="http://schemas.microsoft.com/office/drawing/2014/main" xmlns="" id="{0F4EE1D9-94E8-4B28-A2ED-F53BE25AB22F}"/>
              </a:ext>
            </a:extLst>
          </p:cNvPr>
          <p:cNvSpPr/>
          <p:nvPr userDrawn="1"/>
        </p:nvSpPr>
        <p:spPr>
          <a:xfrm flipV="1">
            <a:off x="8838049" y="678779"/>
            <a:ext cx="3352364"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xmlns="" val="2304147278"/>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489" y="332482"/>
            <a:ext cx="11571691"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xmlns="" val="1322428758"/>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489" y="123478"/>
            <a:ext cx="11571691"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3964" y="1131591"/>
            <a:ext cx="3560304"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864" y="1347500"/>
            <a:ext cx="15384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6737" y="1276700"/>
            <a:ext cx="685849" cy="685059"/>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xmlns="" id="{5644E8BB-F13A-4AE0-889E-633DE4143787}"/>
              </a:ext>
            </a:extLst>
          </p:cNvPr>
          <p:cNvSpPr txBox="1"/>
          <p:nvPr userDrawn="1"/>
        </p:nvSpPr>
        <p:spPr>
          <a:xfrm>
            <a:off x="711614" y="1637214"/>
            <a:ext cx="2231957"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xmlns="" id="{F2CE2B8B-ED32-491A-95B2-D28904BC432C}"/>
              </a:ext>
            </a:extLst>
          </p:cNvPr>
          <p:cNvSpPr txBox="1"/>
          <p:nvPr userDrawn="1"/>
        </p:nvSpPr>
        <p:spPr>
          <a:xfrm>
            <a:off x="711614" y="2127463"/>
            <a:ext cx="2231957"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xmlns="" id="{962A52DF-2523-4479-BFA3-B5ACE9887E1C}"/>
              </a:ext>
            </a:extLst>
          </p:cNvPr>
          <p:cNvSpPr txBox="1"/>
          <p:nvPr userDrawn="1"/>
        </p:nvSpPr>
        <p:spPr>
          <a:xfrm>
            <a:off x="721135" y="5808443"/>
            <a:ext cx="2231709"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xmlns="" id="{BAAC314F-E96A-4408-95DE-A70E9ED054AF}"/>
              </a:ext>
            </a:extLst>
          </p:cNvPr>
          <p:cNvSpPr txBox="1"/>
          <p:nvPr userDrawn="1"/>
        </p:nvSpPr>
        <p:spPr>
          <a:xfrm>
            <a:off x="721135" y="4450329"/>
            <a:ext cx="2716942"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xmlns="" val="2017392106"/>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preserve="1" userDrawn="1">
  <p:cSld name="Cover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054863222"/>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preserve="1" userDrawn="1">
  <p:cSld name="End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706597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theme" Target="../theme/theme2.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slideLayout" Target="../slideLayouts/slideLayout33.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slideLayout" Target="../slideLayouts/slideLayout46.xml"/><Relationship Id="rId18" Type="http://schemas.openxmlformats.org/officeDocument/2006/relationships/slideLayout" Target="../slideLayouts/slideLayout5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17" Type="http://schemas.openxmlformats.org/officeDocument/2006/relationships/slideLayout" Target="../slideLayouts/slideLayout50.xml"/><Relationship Id="rId2" Type="http://schemas.openxmlformats.org/officeDocument/2006/relationships/slideLayout" Target="../slideLayouts/slideLayout35.xml"/><Relationship Id="rId16" Type="http://schemas.openxmlformats.org/officeDocument/2006/relationships/slideLayout" Target="../slideLayouts/slideLayout49.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5" Type="http://schemas.openxmlformats.org/officeDocument/2006/relationships/slideLayout" Target="../slideLayouts/slideLayout48.xml"/><Relationship Id="rId10" Type="http://schemas.openxmlformats.org/officeDocument/2006/relationships/slideLayout" Target="../slideLayouts/slideLayout43.xml"/><Relationship Id="rId19" Type="http://schemas.openxmlformats.org/officeDocument/2006/relationships/theme" Target="../theme/theme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slideLayout" Target="../slideLayouts/slideLayout47.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9.xml"/><Relationship Id="rId13" Type="http://schemas.openxmlformats.org/officeDocument/2006/relationships/slideLayout" Target="../slideLayouts/slideLayout64.xml"/><Relationship Id="rId18" Type="http://schemas.openxmlformats.org/officeDocument/2006/relationships/slideLayout" Target="../slideLayouts/slideLayout69.xml"/><Relationship Id="rId3" Type="http://schemas.openxmlformats.org/officeDocument/2006/relationships/slideLayout" Target="../slideLayouts/slideLayout54.xml"/><Relationship Id="rId7" Type="http://schemas.openxmlformats.org/officeDocument/2006/relationships/slideLayout" Target="../slideLayouts/slideLayout58.xml"/><Relationship Id="rId12" Type="http://schemas.openxmlformats.org/officeDocument/2006/relationships/slideLayout" Target="../slideLayouts/slideLayout63.xml"/><Relationship Id="rId17" Type="http://schemas.openxmlformats.org/officeDocument/2006/relationships/slideLayout" Target="../slideLayouts/slideLayout68.xml"/><Relationship Id="rId2" Type="http://schemas.openxmlformats.org/officeDocument/2006/relationships/slideLayout" Target="../slideLayouts/slideLayout53.xml"/><Relationship Id="rId16" Type="http://schemas.openxmlformats.org/officeDocument/2006/relationships/slideLayout" Target="../slideLayouts/slideLayout67.xml"/><Relationship Id="rId20" Type="http://schemas.openxmlformats.org/officeDocument/2006/relationships/theme" Target="../theme/theme4.xml"/><Relationship Id="rId1" Type="http://schemas.openxmlformats.org/officeDocument/2006/relationships/slideLayout" Target="../slideLayouts/slideLayout52.xml"/><Relationship Id="rId6" Type="http://schemas.openxmlformats.org/officeDocument/2006/relationships/slideLayout" Target="../slideLayouts/slideLayout57.xml"/><Relationship Id="rId11" Type="http://schemas.openxmlformats.org/officeDocument/2006/relationships/slideLayout" Target="../slideLayouts/slideLayout62.xml"/><Relationship Id="rId5" Type="http://schemas.openxmlformats.org/officeDocument/2006/relationships/slideLayout" Target="../slideLayouts/slideLayout56.xml"/><Relationship Id="rId15" Type="http://schemas.openxmlformats.org/officeDocument/2006/relationships/slideLayout" Target="../slideLayouts/slideLayout66.xml"/><Relationship Id="rId10" Type="http://schemas.openxmlformats.org/officeDocument/2006/relationships/slideLayout" Target="../slideLayouts/slideLayout61.xml"/><Relationship Id="rId19" Type="http://schemas.openxmlformats.org/officeDocument/2006/relationships/slideLayout" Target="../slideLayouts/slideLayout70.xml"/><Relationship Id="rId4" Type="http://schemas.openxmlformats.org/officeDocument/2006/relationships/slideLayout" Target="../slideLayouts/slideLayout55.xml"/><Relationship Id="rId9" Type="http://schemas.openxmlformats.org/officeDocument/2006/relationships/slideLayout" Target="../slideLayouts/slideLayout60.xml"/><Relationship Id="rId14" Type="http://schemas.openxmlformats.org/officeDocument/2006/relationships/slideLayout" Target="../slideLayouts/slideLayout65.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78.xml"/><Relationship Id="rId13" Type="http://schemas.openxmlformats.org/officeDocument/2006/relationships/slideLayout" Target="../slideLayouts/slideLayout83.xml"/><Relationship Id="rId18" Type="http://schemas.openxmlformats.org/officeDocument/2006/relationships/slideLayout" Target="../slideLayouts/slideLayout88.xml"/><Relationship Id="rId3" Type="http://schemas.openxmlformats.org/officeDocument/2006/relationships/slideLayout" Target="../slideLayouts/slideLayout73.xml"/><Relationship Id="rId7" Type="http://schemas.openxmlformats.org/officeDocument/2006/relationships/slideLayout" Target="../slideLayouts/slideLayout77.xml"/><Relationship Id="rId12" Type="http://schemas.openxmlformats.org/officeDocument/2006/relationships/slideLayout" Target="../slideLayouts/slideLayout82.xml"/><Relationship Id="rId17" Type="http://schemas.openxmlformats.org/officeDocument/2006/relationships/slideLayout" Target="../slideLayouts/slideLayout87.xml"/><Relationship Id="rId2" Type="http://schemas.openxmlformats.org/officeDocument/2006/relationships/slideLayout" Target="../slideLayouts/slideLayout72.xml"/><Relationship Id="rId16" Type="http://schemas.openxmlformats.org/officeDocument/2006/relationships/slideLayout" Target="../slideLayouts/slideLayout86.xml"/><Relationship Id="rId20" Type="http://schemas.openxmlformats.org/officeDocument/2006/relationships/theme" Target="../theme/theme5.xml"/><Relationship Id="rId1" Type="http://schemas.openxmlformats.org/officeDocument/2006/relationships/slideLayout" Target="../slideLayouts/slideLayout71.xml"/><Relationship Id="rId6" Type="http://schemas.openxmlformats.org/officeDocument/2006/relationships/slideLayout" Target="../slideLayouts/slideLayout76.xml"/><Relationship Id="rId11" Type="http://schemas.openxmlformats.org/officeDocument/2006/relationships/slideLayout" Target="../slideLayouts/slideLayout81.xml"/><Relationship Id="rId5" Type="http://schemas.openxmlformats.org/officeDocument/2006/relationships/slideLayout" Target="../slideLayouts/slideLayout75.xml"/><Relationship Id="rId15" Type="http://schemas.openxmlformats.org/officeDocument/2006/relationships/slideLayout" Target="../slideLayouts/slideLayout85.xml"/><Relationship Id="rId10" Type="http://schemas.openxmlformats.org/officeDocument/2006/relationships/slideLayout" Target="../slideLayouts/slideLayout80.xml"/><Relationship Id="rId19" Type="http://schemas.openxmlformats.org/officeDocument/2006/relationships/slideLayout" Target="../slideLayouts/slideLayout89.xml"/><Relationship Id="rId4" Type="http://schemas.openxmlformats.org/officeDocument/2006/relationships/slideLayout" Target="../slideLayouts/slideLayout74.xml"/><Relationship Id="rId9" Type="http://schemas.openxmlformats.org/officeDocument/2006/relationships/slideLayout" Target="../slideLayouts/slideLayout79.xml"/><Relationship Id="rId14" Type="http://schemas.openxmlformats.org/officeDocument/2006/relationships/slideLayout" Target="../slideLayouts/slideLayout84.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97.xml"/><Relationship Id="rId13" Type="http://schemas.openxmlformats.org/officeDocument/2006/relationships/slideLayout" Target="../slideLayouts/slideLayout102.xml"/><Relationship Id="rId18" Type="http://schemas.openxmlformats.org/officeDocument/2006/relationships/slideLayout" Target="../slideLayouts/slideLayout107.xml"/><Relationship Id="rId3" Type="http://schemas.openxmlformats.org/officeDocument/2006/relationships/slideLayout" Target="../slideLayouts/slideLayout92.xml"/><Relationship Id="rId7" Type="http://schemas.openxmlformats.org/officeDocument/2006/relationships/slideLayout" Target="../slideLayouts/slideLayout96.xml"/><Relationship Id="rId12" Type="http://schemas.openxmlformats.org/officeDocument/2006/relationships/slideLayout" Target="../slideLayouts/slideLayout101.xml"/><Relationship Id="rId17" Type="http://schemas.openxmlformats.org/officeDocument/2006/relationships/slideLayout" Target="../slideLayouts/slideLayout106.xml"/><Relationship Id="rId2" Type="http://schemas.openxmlformats.org/officeDocument/2006/relationships/slideLayout" Target="../slideLayouts/slideLayout91.xml"/><Relationship Id="rId16" Type="http://schemas.openxmlformats.org/officeDocument/2006/relationships/slideLayout" Target="../slideLayouts/slideLayout105.xml"/><Relationship Id="rId1" Type="http://schemas.openxmlformats.org/officeDocument/2006/relationships/slideLayout" Target="../slideLayouts/slideLayout90.xml"/><Relationship Id="rId6" Type="http://schemas.openxmlformats.org/officeDocument/2006/relationships/slideLayout" Target="../slideLayouts/slideLayout95.xml"/><Relationship Id="rId11" Type="http://schemas.openxmlformats.org/officeDocument/2006/relationships/slideLayout" Target="../slideLayouts/slideLayout100.xml"/><Relationship Id="rId5" Type="http://schemas.openxmlformats.org/officeDocument/2006/relationships/slideLayout" Target="../slideLayouts/slideLayout94.xml"/><Relationship Id="rId15" Type="http://schemas.openxmlformats.org/officeDocument/2006/relationships/slideLayout" Target="../slideLayouts/slideLayout104.xml"/><Relationship Id="rId10" Type="http://schemas.openxmlformats.org/officeDocument/2006/relationships/slideLayout" Target="../slideLayouts/slideLayout99.xml"/><Relationship Id="rId19" Type="http://schemas.openxmlformats.org/officeDocument/2006/relationships/theme" Target="../theme/theme6.xml"/><Relationship Id="rId4" Type="http://schemas.openxmlformats.org/officeDocument/2006/relationships/slideLayout" Target="../slideLayouts/slideLayout93.xml"/><Relationship Id="rId9" Type="http://schemas.openxmlformats.org/officeDocument/2006/relationships/slideLayout" Target="../slideLayouts/slideLayout98.xml"/><Relationship Id="rId14" Type="http://schemas.openxmlformats.org/officeDocument/2006/relationships/slideLayout" Target="../slideLayouts/slideLayout103.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115.xml"/><Relationship Id="rId13" Type="http://schemas.openxmlformats.org/officeDocument/2006/relationships/slideLayout" Target="../slideLayouts/slideLayout120.xml"/><Relationship Id="rId18" Type="http://schemas.openxmlformats.org/officeDocument/2006/relationships/slideLayout" Target="../slideLayouts/slideLayout125.xml"/><Relationship Id="rId3" Type="http://schemas.openxmlformats.org/officeDocument/2006/relationships/slideLayout" Target="../slideLayouts/slideLayout110.xml"/><Relationship Id="rId7" Type="http://schemas.openxmlformats.org/officeDocument/2006/relationships/slideLayout" Target="../slideLayouts/slideLayout114.xml"/><Relationship Id="rId12" Type="http://schemas.openxmlformats.org/officeDocument/2006/relationships/slideLayout" Target="../slideLayouts/slideLayout119.xml"/><Relationship Id="rId17" Type="http://schemas.openxmlformats.org/officeDocument/2006/relationships/slideLayout" Target="../slideLayouts/slideLayout124.xml"/><Relationship Id="rId2" Type="http://schemas.openxmlformats.org/officeDocument/2006/relationships/slideLayout" Target="../slideLayouts/slideLayout109.xml"/><Relationship Id="rId16" Type="http://schemas.openxmlformats.org/officeDocument/2006/relationships/slideLayout" Target="../slideLayouts/slideLayout123.xml"/><Relationship Id="rId20" Type="http://schemas.openxmlformats.org/officeDocument/2006/relationships/theme" Target="../theme/theme7.xml"/><Relationship Id="rId1" Type="http://schemas.openxmlformats.org/officeDocument/2006/relationships/slideLayout" Target="../slideLayouts/slideLayout108.xml"/><Relationship Id="rId6" Type="http://schemas.openxmlformats.org/officeDocument/2006/relationships/slideLayout" Target="../slideLayouts/slideLayout113.xml"/><Relationship Id="rId11" Type="http://schemas.openxmlformats.org/officeDocument/2006/relationships/slideLayout" Target="../slideLayouts/slideLayout118.xml"/><Relationship Id="rId5" Type="http://schemas.openxmlformats.org/officeDocument/2006/relationships/slideLayout" Target="../slideLayouts/slideLayout112.xml"/><Relationship Id="rId15" Type="http://schemas.openxmlformats.org/officeDocument/2006/relationships/slideLayout" Target="../slideLayouts/slideLayout122.xml"/><Relationship Id="rId10" Type="http://schemas.openxmlformats.org/officeDocument/2006/relationships/slideLayout" Target="../slideLayouts/slideLayout117.xml"/><Relationship Id="rId19" Type="http://schemas.openxmlformats.org/officeDocument/2006/relationships/slideLayout" Target="../slideLayouts/slideLayout126.xml"/><Relationship Id="rId4" Type="http://schemas.openxmlformats.org/officeDocument/2006/relationships/slideLayout" Target="../slideLayouts/slideLayout111.xml"/><Relationship Id="rId9" Type="http://schemas.openxmlformats.org/officeDocument/2006/relationships/slideLayout" Target="../slideLayouts/slideLayout116.xml"/><Relationship Id="rId14" Type="http://schemas.openxmlformats.org/officeDocument/2006/relationships/slideLayout" Target="../slideLayouts/slideLayout121.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34.xml"/><Relationship Id="rId13" Type="http://schemas.openxmlformats.org/officeDocument/2006/relationships/slideLayout" Target="../slideLayouts/slideLayout139.xml"/><Relationship Id="rId18" Type="http://schemas.openxmlformats.org/officeDocument/2006/relationships/slideLayout" Target="../slideLayouts/slideLayout144.xml"/><Relationship Id="rId3" Type="http://schemas.openxmlformats.org/officeDocument/2006/relationships/slideLayout" Target="../slideLayouts/slideLayout129.xml"/><Relationship Id="rId7" Type="http://schemas.openxmlformats.org/officeDocument/2006/relationships/slideLayout" Target="../slideLayouts/slideLayout133.xml"/><Relationship Id="rId12" Type="http://schemas.openxmlformats.org/officeDocument/2006/relationships/slideLayout" Target="../slideLayouts/slideLayout138.xml"/><Relationship Id="rId17" Type="http://schemas.openxmlformats.org/officeDocument/2006/relationships/slideLayout" Target="../slideLayouts/slideLayout143.xml"/><Relationship Id="rId2" Type="http://schemas.openxmlformats.org/officeDocument/2006/relationships/slideLayout" Target="../slideLayouts/slideLayout128.xml"/><Relationship Id="rId16" Type="http://schemas.openxmlformats.org/officeDocument/2006/relationships/slideLayout" Target="../slideLayouts/slideLayout142.xml"/><Relationship Id="rId20" Type="http://schemas.openxmlformats.org/officeDocument/2006/relationships/theme" Target="../theme/theme8.xml"/><Relationship Id="rId1" Type="http://schemas.openxmlformats.org/officeDocument/2006/relationships/slideLayout" Target="../slideLayouts/slideLayout127.xml"/><Relationship Id="rId6" Type="http://schemas.openxmlformats.org/officeDocument/2006/relationships/slideLayout" Target="../slideLayouts/slideLayout132.xml"/><Relationship Id="rId11" Type="http://schemas.openxmlformats.org/officeDocument/2006/relationships/slideLayout" Target="../slideLayouts/slideLayout137.xml"/><Relationship Id="rId5" Type="http://schemas.openxmlformats.org/officeDocument/2006/relationships/slideLayout" Target="../slideLayouts/slideLayout131.xml"/><Relationship Id="rId15" Type="http://schemas.openxmlformats.org/officeDocument/2006/relationships/slideLayout" Target="../slideLayouts/slideLayout141.xml"/><Relationship Id="rId10" Type="http://schemas.openxmlformats.org/officeDocument/2006/relationships/slideLayout" Target="../slideLayouts/slideLayout136.xml"/><Relationship Id="rId19" Type="http://schemas.openxmlformats.org/officeDocument/2006/relationships/slideLayout" Target="../slideLayouts/slideLayout145.xml"/><Relationship Id="rId4" Type="http://schemas.openxmlformats.org/officeDocument/2006/relationships/slideLayout" Target="../slideLayouts/slideLayout130.xml"/><Relationship Id="rId9" Type="http://schemas.openxmlformats.org/officeDocument/2006/relationships/slideLayout" Target="../slideLayouts/slideLayout135.xml"/><Relationship Id="rId14" Type="http://schemas.openxmlformats.org/officeDocument/2006/relationships/slideLayout" Target="../slideLayouts/slideLayout140.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53.xml"/><Relationship Id="rId13" Type="http://schemas.openxmlformats.org/officeDocument/2006/relationships/slideLayout" Target="../slideLayouts/slideLayout158.xml"/><Relationship Id="rId18" Type="http://schemas.openxmlformats.org/officeDocument/2006/relationships/slideLayout" Target="../slideLayouts/slideLayout163.xml"/><Relationship Id="rId3" Type="http://schemas.openxmlformats.org/officeDocument/2006/relationships/slideLayout" Target="../slideLayouts/slideLayout148.xml"/><Relationship Id="rId7" Type="http://schemas.openxmlformats.org/officeDocument/2006/relationships/slideLayout" Target="../slideLayouts/slideLayout152.xml"/><Relationship Id="rId12" Type="http://schemas.openxmlformats.org/officeDocument/2006/relationships/slideLayout" Target="../slideLayouts/slideLayout157.xml"/><Relationship Id="rId17" Type="http://schemas.openxmlformats.org/officeDocument/2006/relationships/slideLayout" Target="../slideLayouts/slideLayout162.xml"/><Relationship Id="rId2" Type="http://schemas.openxmlformats.org/officeDocument/2006/relationships/slideLayout" Target="../slideLayouts/slideLayout147.xml"/><Relationship Id="rId16" Type="http://schemas.openxmlformats.org/officeDocument/2006/relationships/slideLayout" Target="../slideLayouts/slideLayout161.xml"/><Relationship Id="rId20" Type="http://schemas.openxmlformats.org/officeDocument/2006/relationships/theme" Target="../theme/theme9.xml"/><Relationship Id="rId1" Type="http://schemas.openxmlformats.org/officeDocument/2006/relationships/slideLayout" Target="../slideLayouts/slideLayout146.xml"/><Relationship Id="rId6" Type="http://schemas.openxmlformats.org/officeDocument/2006/relationships/slideLayout" Target="../slideLayouts/slideLayout151.xml"/><Relationship Id="rId11" Type="http://schemas.openxmlformats.org/officeDocument/2006/relationships/slideLayout" Target="../slideLayouts/slideLayout156.xml"/><Relationship Id="rId5" Type="http://schemas.openxmlformats.org/officeDocument/2006/relationships/slideLayout" Target="../slideLayouts/slideLayout150.xml"/><Relationship Id="rId15" Type="http://schemas.openxmlformats.org/officeDocument/2006/relationships/slideLayout" Target="../slideLayouts/slideLayout160.xml"/><Relationship Id="rId10" Type="http://schemas.openxmlformats.org/officeDocument/2006/relationships/slideLayout" Target="../slideLayouts/slideLayout155.xml"/><Relationship Id="rId19" Type="http://schemas.openxmlformats.org/officeDocument/2006/relationships/slideLayout" Target="../slideLayouts/slideLayout164.xml"/><Relationship Id="rId4" Type="http://schemas.openxmlformats.org/officeDocument/2006/relationships/slideLayout" Target="../slideLayouts/slideLayout149.xml"/><Relationship Id="rId9" Type="http://schemas.openxmlformats.org/officeDocument/2006/relationships/slideLayout" Target="../slideLayouts/slideLayout154.xml"/><Relationship Id="rId14" Type="http://schemas.openxmlformats.org/officeDocument/2006/relationships/slideLayout" Target="../slideLayouts/slideLayout159.xml"/></Relationships>
</file>

<file path=ppt/slideMasters/_rels/slideMaster10.xml.rels><?xml version="1.0" encoding="UTF-8" standalone="yes"?>
<Relationships xmlns="http://schemas.openxmlformats.org/package/2006/relationships"><Relationship Id="rId3" Type="http://schemas.openxmlformats.org/officeDocument/2006/relationships/theme" Target="../theme/theme10.xml"/><Relationship Id="rId2" Type="http://schemas.openxmlformats.org/officeDocument/2006/relationships/slideLayout" Target="../slideLayouts/slideLayout166.xml"/><Relationship Id="rId1" Type="http://schemas.openxmlformats.org/officeDocument/2006/relationships/slideLayout" Target="../slideLayouts/slideLayout16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522" y="274638"/>
            <a:ext cx="10971372" cy="1143000"/>
          </a:xfrm>
          <a:prstGeom prst="rect">
            <a:avLst/>
          </a:prstGeom>
        </p:spPr>
        <p:txBody>
          <a:bodyPr vert="horz" lIns="91440" tIns="45720" rIns="91440" bIns="45720" rtlCol="0" anchor="ctr">
            <a:normAutofit/>
          </a:bodyPr>
          <a:lstStyle/>
          <a:p>
            <a:r>
              <a:rPr lang="en-US" smtClean="0"/>
              <a:t>Click to edit Master title style</a:t>
            </a:r>
            <a:endParaRPr lang="id-ID"/>
          </a:p>
        </p:txBody>
      </p:sp>
      <p:sp>
        <p:nvSpPr>
          <p:cNvPr id="3" name="Text Placeholder 2"/>
          <p:cNvSpPr>
            <a:spLocks noGrp="1"/>
          </p:cNvSpPr>
          <p:nvPr>
            <p:ph type="body" idx="1"/>
          </p:nvPr>
        </p:nvSpPr>
        <p:spPr>
          <a:xfrm>
            <a:off x="609522" y="1600204"/>
            <a:ext cx="10971372"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2"/>
          </p:nvPr>
        </p:nvSpPr>
        <p:spPr>
          <a:xfrm>
            <a:off x="609542" y="6356394"/>
            <a:ext cx="2844429"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4E6189-CEF4-4F41-9D33-15AEEEF4F428}" type="datetimeFigureOut">
              <a:rPr lang="id-ID" smtClean="0"/>
              <a:pPr/>
              <a:t>25/03/2021</a:t>
            </a:fld>
            <a:endParaRPr lang="id-ID"/>
          </a:p>
        </p:txBody>
      </p:sp>
      <p:sp>
        <p:nvSpPr>
          <p:cNvPr id="5" name="Footer Placeholder 4"/>
          <p:cNvSpPr>
            <a:spLocks noGrp="1"/>
          </p:cNvSpPr>
          <p:nvPr>
            <p:ph type="ftr" sz="quarter" idx="3"/>
          </p:nvPr>
        </p:nvSpPr>
        <p:spPr>
          <a:xfrm>
            <a:off x="4165080" y="6356394"/>
            <a:ext cx="3860297"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8736484" y="6356394"/>
            <a:ext cx="2844429"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494913-79E5-4AA0-A865-EBCD34293DF0}" type="slidenum">
              <a:rPr lang="id-ID" smtClean="0"/>
              <a:pPr/>
              <a:t>‹#›</a:t>
            </a:fld>
            <a:endParaRPr lang="id-ID"/>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086816533"/>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 id="2147483679" r:id="rId15"/>
    <p:sldLayoutId id="2147483680" r:id="rId16"/>
    <p:sldLayoutId id="2147483681" r:id="rId17"/>
    <p:sldLayoutId id="2147483682" r:id="rId18"/>
    <p:sldLayoutId id="2147483825" r:id="rId1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086816533"/>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 id="2147483695" r:id="rId12"/>
    <p:sldLayoutId id="2147483696" r:id="rId13"/>
    <p:sldLayoutId id="2147483697" r:id="rId14"/>
    <p:sldLayoutId id="2147483698" r:id="rId15"/>
    <p:sldLayoutId id="2147483699" r:id="rId16"/>
    <p:sldLayoutId id="2147483700" r:id="rId17"/>
    <p:sldLayoutId id="2147483701"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086816533"/>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 id="2147483715" r:id="rId13"/>
    <p:sldLayoutId id="2147483716" r:id="rId14"/>
    <p:sldLayoutId id="2147483717" r:id="rId15"/>
    <p:sldLayoutId id="2147483718" r:id="rId16"/>
    <p:sldLayoutId id="2147483719" r:id="rId17"/>
    <p:sldLayoutId id="2147483720" r:id="rId18"/>
    <p:sldLayoutId id="2147483721" r:id="rId1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086816533"/>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 id="2147483734" r:id="rId12"/>
    <p:sldLayoutId id="2147483735" r:id="rId13"/>
    <p:sldLayoutId id="2147483736" r:id="rId14"/>
    <p:sldLayoutId id="2147483737" r:id="rId15"/>
    <p:sldLayoutId id="2147483738" r:id="rId16"/>
    <p:sldLayoutId id="2147483739" r:id="rId17"/>
    <p:sldLayoutId id="2147483740" r:id="rId18"/>
    <p:sldLayoutId id="2147483741" r:id="rId1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086816533"/>
      </p:ext>
    </p:extLst>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 id="2147483754" r:id="rId12"/>
    <p:sldLayoutId id="2147483756" r:id="rId13"/>
    <p:sldLayoutId id="2147483757" r:id="rId14"/>
    <p:sldLayoutId id="2147483758" r:id="rId15"/>
    <p:sldLayoutId id="2147483759" r:id="rId16"/>
    <p:sldLayoutId id="2147483760" r:id="rId17"/>
    <p:sldLayoutId id="2147483761"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086816533"/>
      </p:ext>
    </p:extLst>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 id="2147483774" r:id="rId12"/>
    <p:sldLayoutId id="2147483775" r:id="rId13"/>
    <p:sldLayoutId id="2147483776" r:id="rId14"/>
    <p:sldLayoutId id="2147483777" r:id="rId15"/>
    <p:sldLayoutId id="2147483778" r:id="rId16"/>
    <p:sldLayoutId id="2147483779" r:id="rId17"/>
    <p:sldLayoutId id="2147483780" r:id="rId18"/>
    <p:sldLayoutId id="2147483781" r:id="rId1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086816533"/>
      </p:ext>
    </p:extLst>
  </p:cSld>
  <p:clrMap bg1="lt1" tx1="dk1" bg2="lt2" tx2="dk2" accent1="accent1" accent2="accent2" accent3="accent3" accent4="accent4" accent5="accent5" accent6="accent6" hlink="hlink" folHlink="folHlink"/>
  <p:sldLayoutIdLst>
    <p:sldLayoutId id="2147483783" r:id="rId1"/>
    <p:sldLayoutId id="2147483784" r:id="rId2"/>
    <p:sldLayoutId id="2147483785" r:id="rId3"/>
    <p:sldLayoutId id="2147483786" r:id="rId4"/>
    <p:sldLayoutId id="2147483787" r:id="rId5"/>
    <p:sldLayoutId id="2147483788" r:id="rId6"/>
    <p:sldLayoutId id="2147483789" r:id="rId7"/>
    <p:sldLayoutId id="2147483790" r:id="rId8"/>
    <p:sldLayoutId id="2147483791" r:id="rId9"/>
    <p:sldLayoutId id="2147483792" r:id="rId10"/>
    <p:sldLayoutId id="2147483793" r:id="rId11"/>
    <p:sldLayoutId id="2147483794" r:id="rId12"/>
    <p:sldLayoutId id="2147483795" r:id="rId13"/>
    <p:sldLayoutId id="2147483796" r:id="rId14"/>
    <p:sldLayoutId id="2147483797" r:id="rId15"/>
    <p:sldLayoutId id="2147483798" r:id="rId16"/>
    <p:sldLayoutId id="2147483799" r:id="rId17"/>
    <p:sldLayoutId id="2147483800" r:id="rId18"/>
    <p:sldLayoutId id="2147483801" r:id="rId1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086816533"/>
      </p:ext>
    </p:extLst>
  </p:cSld>
  <p:clrMap bg1="lt1" tx1="dk1" bg2="lt2" tx2="dk2" accent1="accent1" accent2="accent2" accent3="accent3" accent4="accent4" accent5="accent5" accent6="accent6" hlink="hlink" folHlink="folHlink"/>
  <p:sldLayoutIdLst>
    <p:sldLayoutId id="2147483803" r:id="rId1"/>
    <p:sldLayoutId id="2147483804" r:id="rId2"/>
    <p:sldLayoutId id="2147483805" r:id="rId3"/>
    <p:sldLayoutId id="2147483806" r:id="rId4"/>
    <p:sldLayoutId id="2147483807" r:id="rId5"/>
    <p:sldLayoutId id="2147483808" r:id="rId6"/>
    <p:sldLayoutId id="2147483809" r:id="rId7"/>
    <p:sldLayoutId id="2147483810" r:id="rId8"/>
    <p:sldLayoutId id="2147483811" r:id="rId9"/>
    <p:sldLayoutId id="2147483812" r:id="rId10"/>
    <p:sldLayoutId id="2147483813" r:id="rId11"/>
    <p:sldLayoutId id="2147483814" r:id="rId12"/>
    <p:sldLayoutId id="2147483815" r:id="rId13"/>
    <p:sldLayoutId id="2147483816" r:id="rId14"/>
    <p:sldLayoutId id="2147483817" r:id="rId15"/>
    <p:sldLayoutId id="2147483818" r:id="rId16"/>
    <p:sldLayoutId id="2147483819" r:id="rId17"/>
    <p:sldLayoutId id="2147483820" r:id="rId18"/>
    <p:sldLayoutId id="2147483821" r:id="rId1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691698797"/>
      </p:ext>
    </p:extLst>
  </p:cSld>
  <p:clrMap bg1="lt1" tx1="dk1" bg2="lt2" tx2="dk2" accent1="accent1" accent2="accent2" accent3="accent3" accent4="accent4" accent5="accent5" accent6="accent6" hlink="hlink" folHlink="folHlink"/>
  <p:sldLayoutIdLst>
    <p:sldLayoutId id="2147483823" r:id="rId1"/>
    <p:sldLayoutId id="2147483824"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xml"/><Relationship Id="rId1" Type="http://schemas.openxmlformats.org/officeDocument/2006/relationships/slideLayout" Target="../slideLayouts/slideLayout4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52.xml"/></Relationships>
</file>

<file path=ppt/slides/_rels/slide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6.xml"/><Relationship Id="rId1" Type="http://schemas.openxmlformats.org/officeDocument/2006/relationships/slideLayout" Target="../slideLayouts/slideLayout52.xml"/></Relationships>
</file>

<file path=ppt/slides/_rels/slide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7.xml"/><Relationship Id="rId1" Type="http://schemas.openxmlformats.org/officeDocument/2006/relationships/slideLayout" Target="../slideLayouts/slideLayout52.xml"/></Relationships>
</file>

<file path=ppt/slides/_rels/slide1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60.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1.xml"/></Relationships>
</file>

<file path=ppt/slides/_rels/slide1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0.xml"/><Relationship Id="rId1" Type="http://schemas.openxmlformats.org/officeDocument/2006/relationships/slideLayout" Target="../slideLayouts/slideLayout63.xml"/><Relationship Id="rId4" Type="http://schemas.openxmlformats.org/officeDocument/2006/relationships/image" Target="../media/image29.jpeg"/></Relationships>
</file>

<file path=ppt/slides/_rels/slide1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1.xml"/><Relationship Id="rId1" Type="http://schemas.openxmlformats.org/officeDocument/2006/relationships/slideLayout" Target="../slideLayouts/slideLayout5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8.xml"/></Relationships>
</file>

<file path=ppt/slides/_rels/slide1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0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08.xml"/></Relationships>
</file>

<file path=ppt/slides/_rels/slide1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0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08.xml"/></Relationships>
</file>

<file path=ppt/slides/_rels/slide2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2.xml"/><Relationship Id="rId1" Type="http://schemas.openxmlformats.org/officeDocument/2006/relationships/slideLayout" Target="../slideLayouts/slideLayout10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08.xml"/></Relationships>
</file>

<file path=ppt/slides/_rels/slide2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3.xml"/><Relationship Id="rId1" Type="http://schemas.openxmlformats.org/officeDocument/2006/relationships/slideLayout" Target="../slideLayouts/slideLayout108.xml"/></Relationships>
</file>

<file path=ppt/slides/_rels/slide2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4.xml"/><Relationship Id="rId1" Type="http://schemas.openxmlformats.org/officeDocument/2006/relationships/slideLayout" Target="../slideLayouts/slideLayout14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4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6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6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p:cNvSpPr txBox="1">
            <a:spLocks/>
          </p:cNvSpPr>
          <p:nvPr/>
        </p:nvSpPr>
        <p:spPr>
          <a:xfrm>
            <a:off x="5375147" y="2420930"/>
            <a:ext cx="6599262" cy="1470025"/>
          </a:xfrm>
          <a:prstGeom prst="rect">
            <a:avLst/>
          </a:prstGeom>
        </p:spPr>
        <p:style>
          <a:lnRef idx="1">
            <a:schemeClr val="accent2"/>
          </a:lnRef>
          <a:fillRef idx="3">
            <a:schemeClr val="accent2"/>
          </a:fillRef>
          <a:effectRef idx="2">
            <a:schemeClr val="accent2"/>
          </a:effectRef>
          <a:fontRef idx="minor">
            <a:schemeClr val="lt1"/>
          </a:fontRef>
        </p:style>
        <p:txBody>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id-ID" sz="6000" b="1" i="0" u="none" strike="noStrike" kern="1200" cap="none" spc="0" normalizeH="0" baseline="0" noProof="0" dirty="0" smtClean="0">
                <a:ln>
                  <a:noFill/>
                </a:ln>
                <a:solidFill>
                  <a:schemeClr val="bg1"/>
                </a:solidFill>
                <a:effectLst/>
                <a:uLnTx/>
                <a:uFillTx/>
                <a:latin typeface="Arial" pitchFamily="34" charset="0"/>
                <a:ea typeface="Tahoma" pitchFamily="34" charset="0"/>
                <a:cs typeface="Arial" pitchFamily="34" charset="0"/>
              </a:rPr>
              <a:t>ATTITUDE IS EVERYTHING</a:t>
            </a:r>
            <a:endParaRPr kumimoji="0" lang="id-ID" sz="6000" b="1" i="0" u="none" strike="noStrike" kern="1200" cap="none" spc="0" normalizeH="0" baseline="0" noProof="0" dirty="0">
              <a:ln>
                <a:noFill/>
              </a:ln>
              <a:solidFill>
                <a:schemeClr val="bg1"/>
              </a:solidFill>
              <a:effectLst/>
              <a:uLnTx/>
              <a:uFillTx/>
              <a:latin typeface="Arial" pitchFamily="34" charset="0"/>
              <a:ea typeface="Tahoma" pitchFamily="34" charset="0"/>
              <a:cs typeface="Arial" pitchFamily="34" charset="0"/>
            </a:endParaRPr>
          </a:p>
        </p:txBody>
      </p:sp>
      <p:sp>
        <p:nvSpPr>
          <p:cNvPr id="15" name="Subtitle 2"/>
          <p:cNvSpPr txBox="1">
            <a:spLocks/>
          </p:cNvSpPr>
          <p:nvPr/>
        </p:nvSpPr>
        <p:spPr>
          <a:xfrm>
            <a:off x="8327475" y="4221088"/>
            <a:ext cx="3600400" cy="1008112"/>
          </a:xfrm>
          <a:prstGeom prst="rect">
            <a:avLst/>
          </a:prstGeom>
        </p:spPr>
        <p:txBody>
          <a:bodyPr/>
          <a:lstStyle/>
          <a:p>
            <a:pPr marL="342900" marR="0" lvl="0" indent="-342900" algn="l" defTabSz="914400" rtl="0" eaLnBrk="1" fontAlgn="auto" latinLnBrk="0" hangingPunct="1">
              <a:lnSpc>
                <a:spcPct val="100000"/>
              </a:lnSpc>
              <a:spcBef>
                <a:spcPct val="20000"/>
              </a:spcBef>
              <a:spcAft>
                <a:spcPts val="0"/>
              </a:spcAft>
              <a:buClrTx/>
              <a:buSzTx/>
              <a:tabLst/>
              <a:defRPr/>
            </a:pPr>
            <a:r>
              <a:rPr kumimoji="0" lang="id-ID" sz="3200" b="1" i="0" u="none" strike="noStrike" kern="1200" cap="none" spc="0" normalizeH="0" baseline="0" noProof="0" dirty="0" smtClean="0">
                <a:ln>
                  <a:noFill/>
                </a:ln>
                <a:solidFill>
                  <a:schemeClr val="bg1"/>
                </a:solidFill>
                <a:effectLst/>
                <a:uLnTx/>
                <a:uFillTx/>
                <a:latin typeface="+mn-lt"/>
                <a:ea typeface="+mn-ea"/>
                <a:cs typeface="+mn-cs"/>
              </a:rPr>
              <a:t>Oleh Jaro Hayat</a:t>
            </a:r>
            <a:endParaRPr kumimoji="0" lang="id-ID" sz="3200" b="1" i="0" u="none" strike="noStrike" kern="1200" cap="none" spc="0" normalizeH="0" baseline="0" noProof="0" dirty="0">
              <a:ln>
                <a:noFill/>
              </a:ln>
              <a:solidFill>
                <a:schemeClr val="bg1"/>
              </a:solidFill>
              <a:effectLst/>
              <a:uLnTx/>
              <a:uFillTx/>
              <a:latin typeface="+mn-lt"/>
              <a:ea typeface="+mn-ea"/>
              <a:cs typeface="+mn-cs"/>
            </a:endParaRPr>
          </a:p>
        </p:txBody>
      </p:sp>
    </p:spTree>
    <p:extLst>
      <p:ext uri="{BB962C8B-B14F-4D97-AF65-F5344CB8AC3E}">
        <p14:creationId xmlns="" xmlns:p14="http://schemas.microsoft.com/office/powerpoint/2010/main" val="100775735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8BB3BC72-76F9-46C1-8460-DBB0714D2E24}"/>
              </a:ext>
            </a:extLst>
          </p:cNvPr>
          <p:cNvSpPr/>
          <p:nvPr/>
        </p:nvSpPr>
        <p:spPr>
          <a:xfrm>
            <a:off x="21" y="905608"/>
            <a:ext cx="12190413" cy="5275384"/>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a:extLst>
              <a:ext uri="{FF2B5EF4-FFF2-40B4-BE49-F238E27FC236}">
                <a16:creationId xmlns:a16="http://schemas.microsoft.com/office/drawing/2014/main" xmlns="" id="{F5E8DE4C-FD2C-4F26-9942-E8AD691A6E4A}"/>
              </a:ext>
            </a:extLst>
          </p:cNvPr>
          <p:cNvSpPr txBox="1"/>
          <p:nvPr/>
        </p:nvSpPr>
        <p:spPr>
          <a:xfrm>
            <a:off x="924328" y="3387173"/>
            <a:ext cx="6358396" cy="1815882"/>
          </a:xfrm>
          <a:prstGeom prst="rect">
            <a:avLst/>
          </a:prstGeom>
          <a:noFill/>
        </p:spPr>
        <p:txBody>
          <a:bodyPr wrap="square" rtlCol="0">
            <a:spAutoFit/>
          </a:bodyPr>
          <a:lstStyle/>
          <a:p>
            <a:pPr>
              <a:spcBef>
                <a:spcPct val="20000"/>
              </a:spcBef>
              <a:defRPr/>
            </a:pPr>
            <a:r>
              <a:rPr lang="id-ID" sz="2000" dirty="0" smtClean="0">
                <a:solidFill>
                  <a:schemeClr val="bg1"/>
                </a:solidFill>
              </a:rPr>
              <a:t>Lahir di Pekalongan, 1994</a:t>
            </a:r>
          </a:p>
          <a:p>
            <a:pPr lvl="0">
              <a:spcBef>
                <a:spcPct val="20000"/>
              </a:spcBef>
              <a:defRPr/>
            </a:pPr>
            <a:r>
              <a:rPr lang="id-ID" sz="2000" dirty="0" smtClean="0">
                <a:solidFill>
                  <a:schemeClr val="bg1"/>
                </a:solidFill>
              </a:rPr>
              <a:t>Bekerja </a:t>
            </a:r>
            <a:r>
              <a:rPr lang="id-ID" sz="2000" dirty="0" smtClean="0">
                <a:solidFill>
                  <a:schemeClr val="bg1"/>
                </a:solidFill>
              </a:rPr>
              <a:t>di PT. Pismatex sebagai Recruitment &amp; Training sejak </a:t>
            </a:r>
            <a:r>
              <a:rPr lang="id-ID" sz="2000" dirty="0" smtClean="0">
                <a:solidFill>
                  <a:schemeClr val="bg1"/>
                </a:solidFill>
              </a:rPr>
              <a:t>2016</a:t>
            </a:r>
          </a:p>
          <a:p>
            <a:pPr>
              <a:spcBef>
                <a:spcPct val="20000"/>
              </a:spcBef>
              <a:defRPr/>
            </a:pPr>
            <a:r>
              <a:rPr lang="id-ID" sz="2000" dirty="0" smtClean="0">
                <a:solidFill>
                  <a:schemeClr val="bg1"/>
                </a:solidFill>
              </a:rPr>
              <a:t>Kuliah di STMIK WP Pratama</a:t>
            </a:r>
          </a:p>
          <a:p>
            <a:pPr lvl="0">
              <a:spcBef>
                <a:spcPct val="20000"/>
              </a:spcBef>
              <a:defRPr/>
            </a:pPr>
            <a:endParaRPr lang="id-ID" sz="2000" dirty="0" smtClean="0">
              <a:solidFill>
                <a:schemeClr val="bg1"/>
              </a:solidFill>
            </a:endParaRPr>
          </a:p>
        </p:txBody>
      </p:sp>
      <p:sp>
        <p:nvSpPr>
          <p:cNvPr id="24" name="TextBox 23">
            <a:extLst>
              <a:ext uri="{FF2B5EF4-FFF2-40B4-BE49-F238E27FC236}">
                <a16:creationId xmlns:a16="http://schemas.microsoft.com/office/drawing/2014/main" xmlns="" id="{BF72DEC2-1A58-4032-B0C0-6472ABB50487}"/>
              </a:ext>
            </a:extLst>
          </p:cNvPr>
          <p:cNvSpPr txBox="1"/>
          <p:nvPr/>
        </p:nvSpPr>
        <p:spPr>
          <a:xfrm>
            <a:off x="916812" y="1120532"/>
            <a:ext cx="6906607" cy="769441"/>
          </a:xfrm>
          <a:prstGeom prst="rect">
            <a:avLst/>
          </a:prstGeom>
          <a:noFill/>
        </p:spPr>
        <p:txBody>
          <a:bodyPr wrap="square" rtlCol="0" anchor="ctr">
            <a:spAutoFit/>
          </a:bodyPr>
          <a:lstStyle/>
          <a:p>
            <a:pPr algn="dist"/>
            <a:r>
              <a:rPr lang="id-ID" sz="4400" dirty="0" smtClean="0">
                <a:solidFill>
                  <a:srgbClr val="FF0000"/>
                </a:solidFill>
              </a:rPr>
              <a:t>Jaro Hayat, S.Kom, C.Ps</a:t>
            </a:r>
            <a:endParaRPr lang="en-US" altLang="ko-KR" sz="4400" b="1" dirty="0">
              <a:solidFill>
                <a:srgbClr val="FF0000"/>
              </a:solidFill>
              <a:cs typeface="Arial" pitchFamily="34" charset="0"/>
            </a:endParaRPr>
          </a:p>
        </p:txBody>
      </p:sp>
      <p:sp>
        <p:nvSpPr>
          <p:cNvPr id="25" name="TextBox 24">
            <a:extLst>
              <a:ext uri="{FF2B5EF4-FFF2-40B4-BE49-F238E27FC236}">
                <a16:creationId xmlns:a16="http://schemas.microsoft.com/office/drawing/2014/main" xmlns="" id="{BF85590F-6486-4226-B827-C1ADD4ACA6A9}"/>
              </a:ext>
            </a:extLst>
          </p:cNvPr>
          <p:cNvSpPr txBox="1"/>
          <p:nvPr/>
        </p:nvSpPr>
        <p:spPr>
          <a:xfrm>
            <a:off x="916812" y="1703710"/>
            <a:ext cx="7266647" cy="1077218"/>
          </a:xfrm>
          <a:prstGeom prst="rect">
            <a:avLst/>
          </a:prstGeom>
          <a:noFill/>
        </p:spPr>
        <p:txBody>
          <a:bodyPr wrap="square" rtlCol="0" anchor="ctr">
            <a:spAutoFit/>
          </a:bodyPr>
          <a:lstStyle/>
          <a:p>
            <a:r>
              <a:rPr lang="id-ID" sz="3200" dirty="0" smtClean="0">
                <a:solidFill>
                  <a:schemeClr val="bg1"/>
                </a:solidFill>
              </a:rPr>
              <a:t>Trainer Public </a:t>
            </a:r>
            <a:r>
              <a:rPr lang="id-ID" sz="3200" dirty="0" smtClean="0">
                <a:solidFill>
                  <a:schemeClr val="bg1"/>
                </a:solidFill>
              </a:rPr>
              <a:t>Speaking &amp; Self Improvement</a:t>
            </a:r>
            <a:endParaRPr lang="id-ID" sz="3200" dirty="0">
              <a:solidFill>
                <a:schemeClr val="bg1"/>
              </a:solidFill>
            </a:endParaRPr>
          </a:p>
        </p:txBody>
      </p:sp>
      <p:pic>
        <p:nvPicPr>
          <p:cNvPr id="20" name="Picture 2" descr="E:\jaro\jaro hayat 1.jpg"/>
          <p:cNvPicPr>
            <a:picLocks noChangeAspect="1" noChangeArrowheads="1"/>
          </p:cNvPicPr>
          <p:nvPr/>
        </p:nvPicPr>
        <p:blipFill>
          <a:blip r:embed="rId2" cstate="print"/>
          <a:srcRect/>
          <a:stretch>
            <a:fillRect/>
          </a:stretch>
        </p:blipFill>
        <p:spPr bwMode="auto">
          <a:xfrm>
            <a:off x="8759502" y="1844824"/>
            <a:ext cx="2959765" cy="295232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xmlns="" val="408739944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17">
            <a:extLst>
              <a:ext uri="{FF2B5EF4-FFF2-40B4-BE49-F238E27FC236}">
                <a16:creationId xmlns:a16="http://schemas.microsoft.com/office/drawing/2014/main" xmlns="" id="{897EDA58-7A14-4B67-B745-1FB77C9CD656}"/>
              </a:ext>
            </a:extLst>
          </p:cNvPr>
          <p:cNvSpPr txBox="1"/>
          <p:nvPr/>
        </p:nvSpPr>
        <p:spPr>
          <a:xfrm>
            <a:off x="6885575" y="2787351"/>
            <a:ext cx="4708714" cy="387798"/>
          </a:xfrm>
          <a:prstGeom prst="rect">
            <a:avLst/>
          </a:prstGeom>
          <a:noFill/>
        </p:spPr>
        <p:txBody>
          <a:bodyPr wrap="square" rtlCol="0">
            <a:spAutoFit/>
          </a:bodyPr>
          <a:lstStyle/>
          <a:p>
            <a:pPr marL="285750" indent="-285750">
              <a:lnSpc>
                <a:spcPct val="80000"/>
              </a:lnSpc>
              <a:buFont typeface="Wingdings" panose="05000000000000000000" pitchFamily="2" charset="2"/>
              <a:buChar char="ü"/>
            </a:pPr>
            <a:r>
              <a:rPr lang="id-ID" sz="2400" dirty="0" smtClean="0">
                <a:solidFill>
                  <a:schemeClr val="bg1"/>
                </a:solidFill>
              </a:rPr>
              <a:t>Guru </a:t>
            </a:r>
            <a:r>
              <a:rPr lang="id-ID" sz="2400" b="1" dirty="0" smtClean="0">
                <a:solidFill>
                  <a:schemeClr val="bg1"/>
                </a:solidFill>
              </a:rPr>
              <a:t>Terbaik</a:t>
            </a:r>
            <a:r>
              <a:rPr lang="id-ID" sz="2400" dirty="0" smtClean="0">
                <a:solidFill>
                  <a:schemeClr val="bg1"/>
                </a:solidFill>
              </a:rPr>
              <a:t> </a:t>
            </a:r>
            <a:r>
              <a:rPr lang="id-ID" sz="2400" dirty="0" smtClean="0">
                <a:solidFill>
                  <a:schemeClr val="bg1"/>
                </a:solidFill>
              </a:rPr>
              <a:t>disini..?</a:t>
            </a:r>
            <a:endParaRPr lang="en-US" altLang="ko-KR" sz="2400" dirty="0">
              <a:solidFill>
                <a:schemeClr val="bg1"/>
              </a:solidFill>
              <a:cs typeface="Arial" pitchFamily="34" charset="0"/>
            </a:endParaRPr>
          </a:p>
        </p:txBody>
      </p:sp>
      <p:sp>
        <p:nvSpPr>
          <p:cNvPr id="19" name="TextBox 18">
            <a:extLst>
              <a:ext uri="{FF2B5EF4-FFF2-40B4-BE49-F238E27FC236}">
                <a16:creationId xmlns:a16="http://schemas.microsoft.com/office/drawing/2014/main" xmlns="" id="{9B5FD2AC-3B91-4F24-A235-FC65F54EA8B9}"/>
              </a:ext>
            </a:extLst>
          </p:cNvPr>
          <p:cNvSpPr txBox="1"/>
          <p:nvPr/>
        </p:nvSpPr>
        <p:spPr>
          <a:xfrm>
            <a:off x="6885575" y="3306966"/>
            <a:ext cx="4708714" cy="387798"/>
          </a:xfrm>
          <a:prstGeom prst="rect">
            <a:avLst/>
          </a:prstGeom>
          <a:noFill/>
        </p:spPr>
        <p:txBody>
          <a:bodyPr wrap="square" rtlCol="0">
            <a:spAutoFit/>
          </a:bodyPr>
          <a:lstStyle/>
          <a:p>
            <a:pPr marL="285750" indent="-285750">
              <a:lnSpc>
                <a:spcPct val="80000"/>
              </a:lnSpc>
              <a:buFont typeface="Wingdings" panose="05000000000000000000" pitchFamily="2" charset="2"/>
              <a:buChar char="ü"/>
            </a:pPr>
            <a:r>
              <a:rPr lang="id-ID" sz="2400" dirty="0" smtClean="0">
                <a:solidFill>
                  <a:schemeClr val="bg1"/>
                </a:solidFill>
              </a:rPr>
              <a:t>Guru </a:t>
            </a:r>
            <a:r>
              <a:rPr lang="id-ID" sz="2400" b="1" dirty="0" smtClean="0">
                <a:solidFill>
                  <a:schemeClr val="bg1"/>
                </a:solidFill>
              </a:rPr>
              <a:t>Tergalak</a:t>
            </a:r>
            <a:r>
              <a:rPr lang="id-ID" sz="2400" dirty="0" smtClean="0">
                <a:solidFill>
                  <a:schemeClr val="bg1"/>
                </a:solidFill>
              </a:rPr>
              <a:t>..?</a:t>
            </a:r>
            <a:endParaRPr lang="en-US" altLang="ko-KR" sz="2400" dirty="0">
              <a:solidFill>
                <a:schemeClr val="bg1"/>
              </a:solidFill>
              <a:cs typeface="Arial" pitchFamily="34" charset="0"/>
            </a:endParaRPr>
          </a:p>
        </p:txBody>
      </p:sp>
      <p:sp>
        <p:nvSpPr>
          <p:cNvPr id="20" name="TextBox 19">
            <a:extLst>
              <a:ext uri="{FF2B5EF4-FFF2-40B4-BE49-F238E27FC236}">
                <a16:creationId xmlns:a16="http://schemas.microsoft.com/office/drawing/2014/main" xmlns="" id="{8D878002-5628-4634-AA39-F47F9EC9C37E}"/>
              </a:ext>
            </a:extLst>
          </p:cNvPr>
          <p:cNvSpPr txBox="1"/>
          <p:nvPr/>
        </p:nvSpPr>
        <p:spPr>
          <a:xfrm>
            <a:off x="6885575" y="4865811"/>
            <a:ext cx="4708714" cy="387798"/>
          </a:xfrm>
          <a:prstGeom prst="rect">
            <a:avLst/>
          </a:prstGeom>
          <a:noFill/>
        </p:spPr>
        <p:txBody>
          <a:bodyPr wrap="square" rtlCol="0">
            <a:spAutoFit/>
          </a:bodyPr>
          <a:lstStyle/>
          <a:p>
            <a:pPr marL="285750" indent="-285750">
              <a:lnSpc>
                <a:spcPct val="80000"/>
              </a:lnSpc>
              <a:buFont typeface="Wingdings" panose="05000000000000000000" pitchFamily="2" charset="2"/>
              <a:buChar char="ü"/>
            </a:pPr>
            <a:r>
              <a:rPr lang="id-ID" sz="2400" dirty="0" smtClean="0">
                <a:solidFill>
                  <a:schemeClr val="bg1"/>
                </a:solidFill>
              </a:rPr>
              <a:t>yang sudah punya </a:t>
            </a:r>
            <a:r>
              <a:rPr lang="id-ID" sz="2400" b="1" dirty="0" smtClean="0">
                <a:solidFill>
                  <a:schemeClr val="bg1"/>
                </a:solidFill>
              </a:rPr>
              <a:t>pacar</a:t>
            </a:r>
            <a:r>
              <a:rPr lang="id-ID" sz="2400" dirty="0" smtClean="0">
                <a:solidFill>
                  <a:schemeClr val="bg1"/>
                </a:solidFill>
              </a:rPr>
              <a:t>..?</a:t>
            </a:r>
            <a:endParaRPr lang="en-US" altLang="ko-KR" sz="2400" dirty="0">
              <a:solidFill>
                <a:schemeClr val="bg1"/>
              </a:solidFill>
              <a:cs typeface="Arial" pitchFamily="34" charset="0"/>
            </a:endParaRPr>
          </a:p>
        </p:txBody>
      </p:sp>
      <p:sp>
        <p:nvSpPr>
          <p:cNvPr id="21" name="TextBox 20">
            <a:extLst>
              <a:ext uri="{FF2B5EF4-FFF2-40B4-BE49-F238E27FC236}">
                <a16:creationId xmlns:a16="http://schemas.microsoft.com/office/drawing/2014/main" xmlns="" id="{DBE3B55E-F777-480D-80D7-573B400582A1}"/>
              </a:ext>
            </a:extLst>
          </p:cNvPr>
          <p:cNvSpPr txBox="1"/>
          <p:nvPr/>
        </p:nvSpPr>
        <p:spPr>
          <a:xfrm>
            <a:off x="6885575" y="4346196"/>
            <a:ext cx="4708714" cy="387798"/>
          </a:xfrm>
          <a:prstGeom prst="rect">
            <a:avLst/>
          </a:prstGeom>
          <a:noFill/>
        </p:spPr>
        <p:txBody>
          <a:bodyPr wrap="square" rtlCol="0">
            <a:spAutoFit/>
          </a:bodyPr>
          <a:lstStyle/>
          <a:p>
            <a:pPr marL="285750" indent="-285750">
              <a:lnSpc>
                <a:spcPct val="80000"/>
              </a:lnSpc>
              <a:buFont typeface="Wingdings" panose="05000000000000000000" pitchFamily="2" charset="2"/>
              <a:buChar char="ü"/>
            </a:pPr>
            <a:r>
              <a:rPr lang="id-ID" sz="2400" dirty="0" smtClean="0">
                <a:solidFill>
                  <a:schemeClr val="bg1"/>
                </a:solidFill>
              </a:rPr>
              <a:t>Siswa </a:t>
            </a:r>
            <a:r>
              <a:rPr lang="id-ID" sz="2400" b="1" dirty="0" smtClean="0">
                <a:solidFill>
                  <a:schemeClr val="bg1"/>
                </a:solidFill>
              </a:rPr>
              <a:t>paling kocak</a:t>
            </a:r>
            <a:r>
              <a:rPr lang="id-ID" sz="2400" dirty="0" smtClean="0">
                <a:solidFill>
                  <a:schemeClr val="bg1"/>
                </a:solidFill>
              </a:rPr>
              <a:t>..?</a:t>
            </a:r>
            <a:endParaRPr lang="en-US" altLang="ko-KR" sz="2400" dirty="0">
              <a:solidFill>
                <a:schemeClr val="bg1"/>
              </a:solidFill>
              <a:cs typeface="Arial" pitchFamily="34" charset="0"/>
            </a:endParaRPr>
          </a:p>
        </p:txBody>
      </p:sp>
      <p:sp>
        <p:nvSpPr>
          <p:cNvPr id="22" name="TextBox 21">
            <a:extLst>
              <a:ext uri="{FF2B5EF4-FFF2-40B4-BE49-F238E27FC236}">
                <a16:creationId xmlns:a16="http://schemas.microsoft.com/office/drawing/2014/main" xmlns="" id="{323AF6C2-EC89-4284-8B70-D2E3421FD1D2}"/>
              </a:ext>
            </a:extLst>
          </p:cNvPr>
          <p:cNvSpPr txBox="1"/>
          <p:nvPr/>
        </p:nvSpPr>
        <p:spPr>
          <a:xfrm>
            <a:off x="6885575" y="3826581"/>
            <a:ext cx="4708714" cy="387798"/>
          </a:xfrm>
          <a:prstGeom prst="rect">
            <a:avLst/>
          </a:prstGeom>
          <a:noFill/>
        </p:spPr>
        <p:txBody>
          <a:bodyPr wrap="square" rtlCol="0">
            <a:spAutoFit/>
          </a:bodyPr>
          <a:lstStyle/>
          <a:p>
            <a:pPr marL="285750" indent="-285750">
              <a:lnSpc>
                <a:spcPct val="80000"/>
              </a:lnSpc>
              <a:buFont typeface="Wingdings" panose="05000000000000000000" pitchFamily="2" charset="2"/>
              <a:buChar char="ü"/>
            </a:pPr>
            <a:r>
              <a:rPr lang="id-ID" sz="2400" dirty="0" smtClean="0">
                <a:solidFill>
                  <a:schemeClr val="bg1"/>
                </a:solidFill>
              </a:rPr>
              <a:t>Siswa </a:t>
            </a:r>
            <a:r>
              <a:rPr lang="id-ID" sz="2400" b="1" dirty="0" smtClean="0">
                <a:solidFill>
                  <a:schemeClr val="bg1"/>
                </a:solidFill>
              </a:rPr>
              <a:t>Teraktif</a:t>
            </a:r>
            <a:r>
              <a:rPr lang="id-ID" sz="2400" dirty="0" smtClean="0">
                <a:solidFill>
                  <a:schemeClr val="bg1"/>
                </a:solidFill>
              </a:rPr>
              <a:t> disini..?</a:t>
            </a:r>
            <a:endParaRPr lang="en-US" altLang="ko-KR" sz="2400" dirty="0">
              <a:solidFill>
                <a:schemeClr val="bg1"/>
              </a:solidFill>
              <a:cs typeface="Arial" pitchFamily="34" charset="0"/>
            </a:endParaRPr>
          </a:p>
        </p:txBody>
      </p:sp>
      <p:sp>
        <p:nvSpPr>
          <p:cNvPr id="24" name="TextBox 23">
            <a:extLst>
              <a:ext uri="{FF2B5EF4-FFF2-40B4-BE49-F238E27FC236}">
                <a16:creationId xmlns:a16="http://schemas.microsoft.com/office/drawing/2014/main" xmlns="" id="{AC28D874-FFD6-4373-A38C-C0F10E1B8F1B}"/>
              </a:ext>
            </a:extLst>
          </p:cNvPr>
          <p:cNvSpPr txBox="1"/>
          <p:nvPr/>
        </p:nvSpPr>
        <p:spPr>
          <a:xfrm>
            <a:off x="5501880" y="427693"/>
            <a:ext cx="5653339" cy="923330"/>
          </a:xfrm>
          <a:prstGeom prst="rect">
            <a:avLst/>
          </a:prstGeom>
          <a:noFill/>
        </p:spPr>
        <p:txBody>
          <a:bodyPr wrap="square" rtlCol="0" anchor="ctr">
            <a:spAutoFit/>
          </a:bodyPr>
          <a:lstStyle/>
          <a:p>
            <a:pPr algn="dist"/>
            <a:r>
              <a:rPr lang="id-ID" altLang="ko-KR" sz="5400" dirty="0" smtClean="0">
                <a:solidFill>
                  <a:prstClr val="black"/>
                </a:solidFill>
                <a:cs typeface="Arial" pitchFamily="34" charset="0"/>
              </a:rPr>
              <a:t>Yuk Kenalan</a:t>
            </a:r>
            <a:endParaRPr lang="ko-KR" altLang="en-US" sz="5400" dirty="0">
              <a:solidFill>
                <a:prstClr val="black"/>
              </a:solidFill>
              <a:cs typeface="Arial" pitchFamily="34" charset="0"/>
            </a:endParaRPr>
          </a:p>
        </p:txBody>
      </p:sp>
      <p:pic>
        <p:nvPicPr>
          <p:cNvPr id="11" name="Picture Placeholder 10" descr="handshake_190617.jpg"/>
          <p:cNvPicPr>
            <a:picLocks noGrp="1" noChangeAspect="1"/>
          </p:cNvPicPr>
          <p:nvPr>
            <p:ph type="pic" sz="quarter" idx="14"/>
          </p:nvPr>
        </p:nvPicPr>
        <p:blipFill>
          <a:blip r:embed="rId3" cstate="print"/>
          <a:srcRect l="21866" r="21866"/>
          <a:stretch>
            <a:fillRect/>
          </a:stretch>
        </p:blipFill>
        <p:spPr/>
      </p:pic>
    </p:spTree>
    <p:extLst>
      <p:ext uri="{BB962C8B-B14F-4D97-AF65-F5344CB8AC3E}">
        <p14:creationId xmlns:p14="http://schemas.microsoft.com/office/powerpoint/2010/main" xmlns="" val="292275264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206381AD-4C2B-4745-99B1-0BBCE6131A71}"/>
              </a:ext>
            </a:extLst>
          </p:cNvPr>
          <p:cNvSpPr>
            <a:spLocks noGrp="1"/>
          </p:cNvSpPr>
          <p:nvPr>
            <p:ph type="body" sz="quarter" idx="10"/>
          </p:nvPr>
        </p:nvSpPr>
        <p:spPr>
          <a:xfrm>
            <a:off x="557298" y="400497"/>
            <a:ext cx="11337901" cy="724247"/>
          </a:xfrm>
          <a:prstGeom prst="rect">
            <a:avLst/>
          </a:prstGeom>
        </p:spPr>
        <p:txBody>
          <a:bodyPr/>
          <a:lstStyle/>
          <a:p>
            <a:r>
              <a:rPr lang="id-ID" dirty="0" smtClean="0"/>
              <a:t>Hal yang kita pelajari hari ini</a:t>
            </a:r>
            <a:endParaRPr lang="en-US" dirty="0"/>
          </a:p>
        </p:txBody>
      </p:sp>
      <p:sp>
        <p:nvSpPr>
          <p:cNvPr id="11" name="TextBox 10">
            <a:extLst>
              <a:ext uri="{FF2B5EF4-FFF2-40B4-BE49-F238E27FC236}">
                <a16:creationId xmlns:a16="http://schemas.microsoft.com/office/drawing/2014/main" xmlns="" id="{2E83A7BE-5AED-4283-A27F-71A7846F22F4}"/>
              </a:ext>
            </a:extLst>
          </p:cNvPr>
          <p:cNvSpPr txBox="1"/>
          <p:nvPr/>
        </p:nvSpPr>
        <p:spPr>
          <a:xfrm>
            <a:off x="6959323" y="2636954"/>
            <a:ext cx="4020721" cy="461665"/>
          </a:xfrm>
          <a:prstGeom prst="rect">
            <a:avLst/>
          </a:prstGeom>
          <a:noFill/>
        </p:spPr>
        <p:txBody>
          <a:bodyPr wrap="square" rtlCol="0">
            <a:spAutoFit/>
          </a:bodyPr>
          <a:lstStyle/>
          <a:p>
            <a:pPr marL="514350" indent="-514350"/>
            <a:r>
              <a:rPr lang="id-ID" sz="2400" b="1" dirty="0" smtClean="0"/>
              <a:t>1. Apa </a:t>
            </a:r>
            <a:r>
              <a:rPr lang="id-ID" sz="2400" b="1" dirty="0" smtClean="0"/>
              <a:t>itu Attitude?</a:t>
            </a:r>
            <a:endParaRPr lang="id-ID" sz="2400" b="1" dirty="0" smtClean="0"/>
          </a:p>
        </p:txBody>
      </p:sp>
      <p:grpSp>
        <p:nvGrpSpPr>
          <p:cNvPr id="18" name="Group 17">
            <a:extLst>
              <a:ext uri="{FF2B5EF4-FFF2-40B4-BE49-F238E27FC236}">
                <a16:creationId xmlns:a16="http://schemas.microsoft.com/office/drawing/2014/main" xmlns="" id="{97266341-58C9-4BAF-B768-B32768EEB6CC}"/>
              </a:ext>
            </a:extLst>
          </p:cNvPr>
          <p:cNvGrpSpPr/>
          <p:nvPr/>
        </p:nvGrpSpPr>
        <p:grpSpPr>
          <a:xfrm rot="10800000" flipH="1">
            <a:off x="316102" y="2709518"/>
            <a:ext cx="2127256" cy="2127533"/>
            <a:chOff x="6876256" y="3063517"/>
            <a:chExt cx="1944216" cy="1944216"/>
          </a:xfrm>
          <a:scene3d>
            <a:camera prst="perspectiveLeft">
              <a:rot lat="0" lon="3900000" rev="0"/>
            </a:camera>
            <a:lightRig rig="threePt" dir="t"/>
          </a:scene3d>
        </p:grpSpPr>
        <p:sp>
          <p:nvSpPr>
            <p:cNvPr id="19" name="Oval 18">
              <a:extLst>
                <a:ext uri="{FF2B5EF4-FFF2-40B4-BE49-F238E27FC236}">
                  <a16:creationId xmlns:a16="http://schemas.microsoft.com/office/drawing/2014/main" xmlns="" id="{7C9C1A87-9E52-4882-9673-2B1CC505CDD5}"/>
                </a:ext>
              </a:extLst>
            </p:cNvPr>
            <p:cNvSpPr/>
            <p:nvPr/>
          </p:nvSpPr>
          <p:spPr>
            <a:xfrm>
              <a:off x="6876256" y="3063517"/>
              <a:ext cx="1944216" cy="1944216"/>
            </a:xfrm>
            <a:prstGeom prst="ellipse">
              <a:avLst/>
            </a:prstGeom>
            <a:solidFill>
              <a:schemeClr val="bg1"/>
            </a:solidFill>
            <a:ln w="165100">
              <a:solidFill>
                <a:schemeClr val="tx1">
                  <a:lumMod val="85000"/>
                  <a:lumOff val="15000"/>
                </a:schemeClr>
              </a:solidFill>
            </a:ln>
            <a:sp3d extrusionH="171450" contourW="12700">
              <a:extrusionClr>
                <a:schemeClr val="bg1"/>
              </a:extrusionClr>
              <a:contourClr>
                <a:schemeClr val="tx1">
                  <a:lumMod val="50000"/>
                  <a:lumOff val="50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20" name="Oval 19">
              <a:extLst>
                <a:ext uri="{FF2B5EF4-FFF2-40B4-BE49-F238E27FC236}">
                  <a16:creationId xmlns:a16="http://schemas.microsoft.com/office/drawing/2014/main" xmlns="" id="{EFD0D123-E2C3-44DE-9ED1-7E1DD8F25DBA}"/>
                </a:ext>
              </a:extLst>
            </p:cNvPr>
            <p:cNvSpPr/>
            <p:nvPr/>
          </p:nvSpPr>
          <p:spPr>
            <a:xfrm>
              <a:off x="7165759" y="3353020"/>
              <a:ext cx="1365211" cy="1365211"/>
            </a:xfrm>
            <a:prstGeom prst="ellipse">
              <a:avLst/>
            </a:prstGeom>
            <a:solidFill>
              <a:schemeClr val="bg1"/>
            </a:solidFill>
            <a:ln w="165100">
              <a:solidFill>
                <a:schemeClr val="tx1">
                  <a:lumMod val="85000"/>
                  <a:lumOff val="15000"/>
                </a:schemeClr>
              </a:solidFill>
            </a:ln>
            <a:sp3d extrusionH="171450" contourW="12700">
              <a:extrusionClr>
                <a:schemeClr val="bg1"/>
              </a:extrusionClr>
              <a:contourClr>
                <a:schemeClr val="tx1">
                  <a:lumMod val="50000"/>
                  <a:lumOff val="50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21" name="Oval 20">
              <a:extLst>
                <a:ext uri="{FF2B5EF4-FFF2-40B4-BE49-F238E27FC236}">
                  <a16:creationId xmlns:a16="http://schemas.microsoft.com/office/drawing/2014/main" xmlns="" id="{3D996C12-4618-4916-967A-5C1FA5D19CB9}"/>
                </a:ext>
              </a:extLst>
            </p:cNvPr>
            <p:cNvSpPr/>
            <p:nvPr/>
          </p:nvSpPr>
          <p:spPr>
            <a:xfrm>
              <a:off x="7487073" y="3674334"/>
              <a:ext cx="722583" cy="722583"/>
            </a:xfrm>
            <a:prstGeom prst="ellipse">
              <a:avLst/>
            </a:prstGeom>
            <a:solidFill>
              <a:schemeClr val="accent1"/>
            </a:solidFill>
            <a:ln w="165100">
              <a:solidFill>
                <a:schemeClr val="tx1">
                  <a:lumMod val="85000"/>
                  <a:lumOff val="15000"/>
                </a:schemeClr>
              </a:solidFill>
            </a:ln>
            <a:sp3d extrusionH="171450" contourW="12700">
              <a:extrusionClr>
                <a:schemeClr val="bg1"/>
              </a:extrusionClr>
              <a:contourClr>
                <a:schemeClr val="tx1">
                  <a:lumMod val="50000"/>
                  <a:lumOff val="50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grpSp>
      <p:sp>
        <p:nvSpPr>
          <p:cNvPr id="22" name="Rectangle 21">
            <a:extLst>
              <a:ext uri="{FF2B5EF4-FFF2-40B4-BE49-F238E27FC236}">
                <a16:creationId xmlns:a16="http://schemas.microsoft.com/office/drawing/2014/main" xmlns="" id="{7E24BE92-03DC-4661-AFBF-B01D1910A37E}"/>
              </a:ext>
            </a:extLst>
          </p:cNvPr>
          <p:cNvSpPr/>
          <p:nvPr/>
        </p:nvSpPr>
        <p:spPr>
          <a:xfrm>
            <a:off x="6361835" y="4410609"/>
            <a:ext cx="594787" cy="59486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23" name="Rectangle 22">
            <a:extLst>
              <a:ext uri="{FF2B5EF4-FFF2-40B4-BE49-F238E27FC236}">
                <a16:creationId xmlns:a16="http://schemas.microsoft.com/office/drawing/2014/main" xmlns="" id="{3C6A739D-F00A-410D-BB1D-22046345DBF0}"/>
              </a:ext>
            </a:extLst>
          </p:cNvPr>
          <p:cNvSpPr/>
          <p:nvPr/>
        </p:nvSpPr>
        <p:spPr>
          <a:xfrm>
            <a:off x="6361835" y="3487756"/>
            <a:ext cx="594787" cy="59486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24" name="Rectangle 23">
            <a:extLst>
              <a:ext uri="{FF2B5EF4-FFF2-40B4-BE49-F238E27FC236}">
                <a16:creationId xmlns:a16="http://schemas.microsoft.com/office/drawing/2014/main" xmlns="" id="{5A861698-4B18-4B44-9540-D1EC9154072F}"/>
              </a:ext>
            </a:extLst>
          </p:cNvPr>
          <p:cNvSpPr/>
          <p:nvPr/>
        </p:nvSpPr>
        <p:spPr>
          <a:xfrm>
            <a:off x="6361835" y="2564904"/>
            <a:ext cx="594787" cy="59486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25" name="Parallelogram 24">
            <a:extLst>
              <a:ext uri="{FF2B5EF4-FFF2-40B4-BE49-F238E27FC236}">
                <a16:creationId xmlns:a16="http://schemas.microsoft.com/office/drawing/2014/main" xmlns="" id="{B73A6766-AE0A-4664-8979-B68835D9F758}"/>
              </a:ext>
            </a:extLst>
          </p:cNvPr>
          <p:cNvSpPr/>
          <p:nvPr/>
        </p:nvSpPr>
        <p:spPr>
          <a:xfrm rot="10800000">
            <a:off x="3320666" y="3515255"/>
            <a:ext cx="1400304" cy="276883"/>
          </a:xfrm>
          <a:prstGeom prst="parallelogram">
            <a:avLst>
              <a:gd name="adj" fmla="val 19222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30" name="Rectangle 1">
            <a:extLst>
              <a:ext uri="{FF2B5EF4-FFF2-40B4-BE49-F238E27FC236}">
                <a16:creationId xmlns:a16="http://schemas.microsoft.com/office/drawing/2014/main" xmlns="" id="{4C2E261F-47D3-4A24-8DE4-D16763FD3703}"/>
              </a:ext>
            </a:extLst>
          </p:cNvPr>
          <p:cNvSpPr>
            <a:spLocks noChangeAspect="1"/>
          </p:cNvSpPr>
          <p:nvPr/>
        </p:nvSpPr>
        <p:spPr>
          <a:xfrm>
            <a:off x="6490004" y="4506951"/>
            <a:ext cx="352309" cy="351677"/>
          </a:xfrm>
          <a:custGeom>
            <a:avLst/>
            <a:gdLst/>
            <a:ahLst/>
            <a:cxnLst/>
            <a:rect l="l" t="t" r="r" b="b"/>
            <a:pathLst>
              <a:path w="4020621" h="4012920">
                <a:moveTo>
                  <a:pt x="780213" y="3724888"/>
                </a:moveTo>
                <a:lnTo>
                  <a:pt x="2868445" y="3724888"/>
                </a:lnTo>
                <a:lnTo>
                  <a:pt x="2868445" y="4012920"/>
                </a:lnTo>
                <a:lnTo>
                  <a:pt x="780213" y="4012920"/>
                </a:lnTo>
                <a:close/>
                <a:moveTo>
                  <a:pt x="4020621" y="2152587"/>
                </a:moveTo>
                <a:lnTo>
                  <a:pt x="4020621" y="3448731"/>
                </a:lnTo>
                <a:lnTo>
                  <a:pt x="3903908" y="3386593"/>
                </a:lnTo>
                <a:lnTo>
                  <a:pt x="3903908" y="2214725"/>
                </a:lnTo>
                <a:close/>
                <a:moveTo>
                  <a:pt x="1582587" y="1544569"/>
                </a:moveTo>
                <a:cubicBezTo>
                  <a:pt x="1525677" y="1652847"/>
                  <a:pt x="1434945" y="1739939"/>
                  <a:pt x="1324158" y="1792547"/>
                </a:cubicBezTo>
                <a:lnTo>
                  <a:pt x="1790243" y="1792547"/>
                </a:lnTo>
                <a:cubicBezTo>
                  <a:pt x="1708293" y="1721838"/>
                  <a:pt x="1638004" y="1638154"/>
                  <a:pt x="1582587" y="1544569"/>
                </a:cubicBezTo>
                <a:close/>
                <a:moveTo>
                  <a:pt x="1238323" y="1312673"/>
                </a:moveTo>
                <a:cubicBezTo>
                  <a:pt x="1173622" y="1312673"/>
                  <a:pt x="1121172" y="1365123"/>
                  <a:pt x="1121172" y="1429824"/>
                </a:cubicBezTo>
                <a:cubicBezTo>
                  <a:pt x="1121172" y="1494525"/>
                  <a:pt x="1173622" y="1546975"/>
                  <a:pt x="1238323" y="1546975"/>
                </a:cubicBezTo>
                <a:cubicBezTo>
                  <a:pt x="1303024" y="1546975"/>
                  <a:pt x="1355474" y="1494525"/>
                  <a:pt x="1355474" y="1429824"/>
                </a:cubicBezTo>
                <a:cubicBezTo>
                  <a:pt x="1355474" y="1365123"/>
                  <a:pt x="1303024" y="1312673"/>
                  <a:pt x="1238323" y="1312673"/>
                </a:cubicBezTo>
                <a:close/>
                <a:moveTo>
                  <a:pt x="870057" y="1312673"/>
                </a:moveTo>
                <a:cubicBezTo>
                  <a:pt x="805356" y="1312673"/>
                  <a:pt x="752906" y="1365123"/>
                  <a:pt x="752906" y="1429824"/>
                </a:cubicBezTo>
                <a:cubicBezTo>
                  <a:pt x="752906" y="1494525"/>
                  <a:pt x="805356" y="1546975"/>
                  <a:pt x="870057" y="1546975"/>
                </a:cubicBezTo>
                <a:cubicBezTo>
                  <a:pt x="934758" y="1546975"/>
                  <a:pt x="987208" y="1494525"/>
                  <a:pt x="987208" y="1429824"/>
                </a:cubicBezTo>
                <a:cubicBezTo>
                  <a:pt x="987208" y="1365123"/>
                  <a:pt x="934758" y="1312673"/>
                  <a:pt x="870057" y="1312673"/>
                </a:cubicBezTo>
                <a:close/>
                <a:moveTo>
                  <a:pt x="2775838" y="1127627"/>
                </a:moveTo>
                <a:cubicBezTo>
                  <a:pt x="2666578" y="1127627"/>
                  <a:pt x="2578006" y="1216199"/>
                  <a:pt x="2578006" y="1325459"/>
                </a:cubicBezTo>
                <a:cubicBezTo>
                  <a:pt x="2578006" y="1434719"/>
                  <a:pt x="2666578" y="1523291"/>
                  <a:pt x="2775838" y="1523291"/>
                </a:cubicBezTo>
                <a:cubicBezTo>
                  <a:pt x="2885098" y="1523291"/>
                  <a:pt x="2973670" y="1434719"/>
                  <a:pt x="2973670" y="1325459"/>
                </a:cubicBezTo>
                <a:cubicBezTo>
                  <a:pt x="2973670" y="1216199"/>
                  <a:pt x="2885098" y="1127627"/>
                  <a:pt x="2775838" y="1127627"/>
                </a:cubicBezTo>
                <a:close/>
                <a:moveTo>
                  <a:pt x="2153949" y="1127627"/>
                </a:moveTo>
                <a:cubicBezTo>
                  <a:pt x="2044689" y="1127627"/>
                  <a:pt x="1956117" y="1216199"/>
                  <a:pt x="1956117" y="1325459"/>
                </a:cubicBezTo>
                <a:cubicBezTo>
                  <a:pt x="1956117" y="1434719"/>
                  <a:pt x="2044689" y="1523291"/>
                  <a:pt x="2153949" y="1523291"/>
                </a:cubicBezTo>
                <a:cubicBezTo>
                  <a:pt x="2263209" y="1523291"/>
                  <a:pt x="2351781" y="1434719"/>
                  <a:pt x="2351781" y="1325459"/>
                </a:cubicBezTo>
                <a:cubicBezTo>
                  <a:pt x="2351781" y="1216199"/>
                  <a:pt x="2263209" y="1127627"/>
                  <a:pt x="2153949" y="1127627"/>
                </a:cubicBezTo>
                <a:close/>
                <a:moveTo>
                  <a:pt x="1238323" y="956510"/>
                </a:moveTo>
                <a:cubicBezTo>
                  <a:pt x="1173622" y="956510"/>
                  <a:pt x="1121172" y="1008960"/>
                  <a:pt x="1121172" y="1073661"/>
                </a:cubicBezTo>
                <a:cubicBezTo>
                  <a:pt x="1121172" y="1138362"/>
                  <a:pt x="1173622" y="1190812"/>
                  <a:pt x="1238323" y="1190812"/>
                </a:cubicBezTo>
                <a:cubicBezTo>
                  <a:pt x="1303024" y="1190812"/>
                  <a:pt x="1355474" y="1138362"/>
                  <a:pt x="1355474" y="1073661"/>
                </a:cubicBezTo>
                <a:cubicBezTo>
                  <a:pt x="1355474" y="1008960"/>
                  <a:pt x="1303024" y="956510"/>
                  <a:pt x="1238323" y="956510"/>
                </a:cubicBezTo>
                <a:close/>
                <a:moveTo>
                  <a:pt x="870057" y="956510"/>
                </a:moveTo>
                <a:cubicBezTo>
                  <a:pt x="805356" y="956510"/>
                  <a:pt x="752906" y="1008960"/>
                  <a:pt x="752906" y="1073661"/>
                </a:cubicBezTo>
                <a:cubicBezTo>
                  <a:pt x="752906" y="1138362"/>
                  <a:pt x="805356" y="1190812"/>
                  <a:pt x="870057" y="1190812"/>
                </a:cubicBezTo>
                <a:cubicBezTo>
                  <a:pt x="934758" y="1190812"/>
                  <a:pt x="987208" y="1138362"/>
                  <a:pt x="987208" y="1073661"/>
                </a:cubicBezTo>
                <a:cubicBezTo>
                  <a:pt x="987208" y="1008960"/>
                  <a:pt x="934758" y="956510"/>
                  <a:pt x="870057" y="956510"/>
                </a:cubicBezTo>
                <a:close/>
                <a:moveTo>
                  <a:pt x="2775838" y="526176"/>
                </a:moveTo>
                <a:cubicBezTo>
                  <a:pt x="2666578" y="526176"/>
                  <a:pt x="2578006" y="614748"/>
                  <a:pt x="2578006" y="724008"/>
                </a:cubicBezTo>
                <a:cubicBezTo>
                  <a:pt x="2578006" y="833268"/>
                  <a:pt x="2666578" y="921840"/>
                  <a:pt x="2775838" y="921840"/>
                </a:cubicBezTo>
                <a:cubicBezTo>
                  <a:pt x="2885098" y="921840"/>
                  <a:pt x="2973670" y="833268"/>
                  <a:pt x="2973670" y="724008"/>
                </a:cubicBezTo>
                <a:cubicBezTo>
                  <a:pt x="2973670" y="614748"/>
                  <a:pt x="2885098" y="526176"/>
                  <a:pt x="2775838" y="526176"/>
                </a:cubicBezTo>
                <a:close/>
                <a:moveTo>
                  <a:pt x="2153949" y="526176"/>
                </a:moveTo>
                <a:cubicBezTo>
                  <a:pt x="2044689" y="526176"/>
                  <a:pt x="1956117" y="614748"/>
                  <a:pt x="1956117" y="724008"/>
                </a:cubicBezTo>
                <a:cubicBezTo>
                  <a:pt x="1956117" y="833268"/>
                  <a:pt x="2044689" y="921840"/>
                  <a:pt x="2153949" y="921840"/>
                </a:cubicBezTo>
                <a:cubicBezTo>
                  <a:pt x="2263209" y="921840"/>
                  <a:pt x="2351781" y="833268"/>
                  <a:pt x="2351781" y="724008"/>
                </a:cubicBezTo>
                <a:cubicBezTo>
                  <a:pt x="2351781" y="614748"/>
                  <a:pt x="2263209" y="526176"/>
                  <a:pt x="2153949" y="526176"/>
                </a:cubicBezTo>
                <a:close/>
                <a:moveTo>
                  <a:pt x="2464893" y="0"/>
                </a:moveTo>
                <a:cubicBezTo>
                  <a:pt x="3030837" y="0"/>
                  <a:pt x="3489626" y="458789"/>
                  <a:pt x="3489626" y="1024733"/>
                </a:cubicBezTo>
                <a:cubicBezTo>
                  <a:pt x="3489626" y="1442455"/>
                  <a:pt x="3239684" y="1801800"/>
                  <a:pt x="2880320" y="1959209"/>
                </a:cubicBezTo>
                <a:lnTo>
                  <a:pt x="2880320" y="2008571"/>
                </a:lnTo>
                <a:lnTo>
                  <a:pt x="3250857" y="2008571"/>
                </a:lnTo>
                <a:lnTo>
                  <a:pt x="3250857" y="2359970"/>
                </a:lnTo>
                <a:lnTo>
                  <a:pt x="3437294" y="2359970"/>
                </a:lnTo>
                <a:lnTo>
                  <a:pt x="3437294" y="2360694"/>
                </a:lnTo>
                <a:lnTo>
                  <a:pt x="3852060" y="2233461"/>
                </a:lnTo>
                <a:lnTo>
                  <a:pt x="3852060" y="3367858"/>
                </a:lnTo>
                <a:lnTo>
                  <a:pt x="3437294" y="3240624"/>
                </a:lnTo>
                <a:lnTo>
                  <a:pt x="3437294" y="3241349"/>
                </a:lnTo>
                <a:lnTo>
                  <a:pt x="3250857" y="3241349"/>
                </a:lnTo>
                <a:lnTo>
                  <a:pt x="3250857" y="3633063"/>
                </a:lnTo>
                <a:lnTo>
                  <a:pt x="298529" y="3633063"/>
                </a:lnTo>
                <a:lnTo>
                  <a:pt x="298529" y="2431730"/>
                </a:lnTo>
                <a:lnTo>
                  <a:pt x="0" y="2008571"/>
                </a:lnTo>
                <a:lnTo>
                  <a:pt x="298529" y="2008571"/>
                </a:lnTo>
                <a:lnTo>
                  <a:pt x="792088" y="2008571"/>
                </a:lnTo>
                <a:lnTo>
                  <a:pt x="792088" y="1796817"/>
                </a:lnTo>
                <a:cubicBezTo>
                  <a:pt x="587745" y="1700755"/>
                  <a:pt x="447370" y="1492642"/>
                  <a:pt x="447370" y="1251742"/>
                </a:cubicBezTo>
                <a:cubicBezTo>
                  <a:pt x="447370" y="916605"/>
                  <a:pt x="719053" y="644923"/>
                  <a:pt x="1054190" y="644923"/>
                </a:cubicBezTo>
                <a:cubicBezTo>
                  <a:pt x="1212753" y="644923"/>
                  <a:pt x="1357112" y="705740"/>
                  <a:pt x="1463939" y="806702"/>
                </a:cubicBezTo>
                <a:cubicBezTo>
                  <a:pt x="1563407" y="345444"/>
                  <a:pt x="1973809" y="0"/>
                  <a:pt x="246489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solidFill>
                <a:prstClr val="black">
                  <a:lumMod val="75000"/>
                  <a:lumOff val="25000"/>
                </a:prstClr>
              </a:solidFill>
            </a:endParaRPr>
          </a:p>
        </p:txBody>
      </p:sp>
      <p:sp>
        <p:nvSpPr>
          <p:cNvPr id="31" name="Rounded Rectangle 24">
            <a:extLst>
              <a:ext uri="{FF2B5EF4-FFF2-40B4-BE49-F238E27FC236}">
                <a16:creationId xmlns:a16="http://schemas.microsoft.com/office/drawing/2014/main" xmlns="" id="{0CEBA393-651E-4355-BDAE-F5AEA15D8FEC}"/>
              </a:ext>
            </a:extLst>
          </p:cNvPr>
          <p:cNvSpPr>
            <a:spLocks noChangeAspect="1"/>
          </p:cNvSpPr>
          <p:nvPr/>
        </p:nvSpPr>
        <p:spPr>
          <a:xfrm>
            <a:off x="6493998" y="3654712"/>
            <a:ext cx="337220" cy="260957"/>
          </a:xfrm>
          <a:custGeom>
            <a:avLst/>
            <a:gdLst/>
            <a:ahLst/>
            <a:cxnLst/>
            <a:rect l="l" t="t" r="r" b="b"/>
            <a:pathLst>
              <a:path w="3960000" h="3064028">
                <a:moveTo>
                  <a:pt x="1955333" y="1285185"/>
                </a:moveTo>
                <a:cubicBezTo>
                  <a:pt x="2192176" y="1285185"/>
                  <a:pt x="2384176" y="1477185"/>
                  <a:pt x="2384176" y="1714028"/>
                </a:cubicBezTo>
                <a:cubicBezTo>
                  <a:pt x="2384176" y="1950871"/>
                  <a:pt x="2192176" y="2142871"/>
                  <a:pt x="1955333" y="2142871"/>
                </a:cubicBezTo>
                <a:cubicBezTo>
                  <a:pt x="1718490" y="2142871"/>
                  <a:pt x="1526490" y="1950871"/>
                  <a:pt x="1526490" y="1714028"/>
                </a:cubicBezTo>
                <a:cubicBezTo>
                  <a:pt x="1526490" y="1477185"/>
                  <a:pt x="1718490" y="1285185"/>
                  <a:pt x="1955333" y="1285185"/>
                </a:cubicBezTo>
                <a:close/>
                <a:moveTo>
                  <a:pt x="1955333" y="1074136"/>
                </a:moveTo>
                <a:cubicBezTo>
                  <a:pt x="1601930" y="1074136"/>
                  <a:pt x="1315441" y="1360625"/>
                  <a:pt x="1315441" y="1714028"/>
                </a:cubicBezTo>
                <a:cubicBezTo>
                  <a:pt x="1315441" y="2067431"/>
                  <a:pt x="1601930" y="2353920"/>
                  <a:pt x="1955333" y="2353920"/>
                </a:cubicBezTo>
                <a:cubicBezTo>
                  <a:pt x="2308736" y="2353920"/>
                  <a:pt x="2595225" y="2067431"/>
                  <a:pt x="2595225" y="1714028"/>
                </a:cubicBezTo>
                <a:cubicBezTo>
                  <a:pt x="2595225" y="1360625"/>
                  <a:pt x="2308736" y="1074136"/>
                  <a:pt x="1955333" y="1074136"/>
                </a:cubicBezTo>
                <a:close/>
                <a:moveTo>
                  <a:pt x="1955333" y="849503"/>
                </a:moveTo>
                <a:cubicBezTo>
                  <a:pt x="2432797" y="849503"/>
                  <a:pt x="2819858" y="1236564"/>
                  <a:pt x="2819858" y="1714028"/>
                </a:cubicBezTo>
                <a:cubicBezTo>
                  <a:pt x="2819858" y="2191492"/>
                  <a:pt x="2432797" y="2578553"/>
                  <a:pt x="1955333" y="2578553"/>
                </a:cubicBezTo>
                <a:cubicBezTo>
                  <a:pt x="1477869" y="2578553"/>
                  <a:pt x="1090808" y="2191492"/>
                  <a:pt x="1090808" y="1714028"/>
                </a:cubicBezTo>
                <a:cubicBezTo>
                  <a:pt x="1090808" y="1236564"/>
                  <a:pt x="1477869" y="849503"/>
                  <a:pt x="1955333" y="849503"/>
                </a:cubicBezTo>
                <a:close/>
                <a:moveTo>
                  <a:pt x="3253503" y="756254"/>
                </a:moveTo>
                <a:cubicBezTo>
                  <a:pt x="3162525" y="756254"/>
                  <a:pt x="3088773" y="830006"/>
                  <a:pt x="3088773" y="920984"/>
                </a:cubicBezTo>
                <a:cubicBezTo>
                  <a:pt x="3088773" y="1011962"/>
                  <a:pt x="3162525" y="1085714"/>
                  <a:pt x="3253503" y="1085714"/>
                </a:cubicBezTo>
                <a:cubicBezTo>
                  <a:pt x="3344481" y="1085714"/>
                  <a:pt x="3418233" y="1011962"/>
                  <a:pt x="3418233" y="920984"/>
                </a:cubicBezTo>
                <a:cubicBezTo>
                  <a:pt x="3418233" y="830006"/>
                  <a:pt x="3344481" y="756254"/>
                  <a:pt x="3253503" y="756254"/>
                </a:cubicBezTo>
                <a:close/>
                <a:moveTo>
                  <a:pt x="1955333" y="744677"/>
                </a:moveTo>
                <a:cubicBezTo>
                  <a:pt x="1419975" y="744677"/>
                  <a:pt x="985982" y="1178670"/>
                  <a:pt x="985982" y="1714028"/>
                </a:cubicBezTo>
                <a:cubicBezTo>
                  <a:pt x="985982" y="2249386"/>
                  <a:pt x="1419975" y="2683379"/>
                  <a:pt x="1955333" y="2683379"/>
                </a:cubicBezTo>
                <a:cubicBezTo>
                  <a:pt x="2490691" y="2683379"/>
                  <a:pt x="2924684" y="2249386"/>
                  <a:pt x="2924684" y="1714028"/>
                </a:cubicBezTo>
                <a:cubicBezTo>
                  <a:pt x="2924684" y="1178670"/>
                  <a:pt x="2490691" y="744677"/>
                  <a:pt x="1955333" y="744677"/>
                </a:cubicBezTo>
                <a:close/>
                <a:moveTo>
                  <a:pt x="1333922" y="0"/>
                </a:moveTo>
                <a:lnTo>
                  <a:pt x="2626078" y="0"/>
                </a:lnTo>
                <a:lnTo>
                  <a:pt x="2717085" y="364028"/>
                </a:lnTo>
                <a:lnTo>
                  <a:pt x="3699990" y="364028"/>
                </a:lnTo>
                <a:cubicBezTo>
                  <a:pt x="3843590" y="364028"/>
                  <a:pt x="3960000" y="480438"/>
                  <a:pt x="3960000" y="624038"/>
                </a:cubicBezTo>
                <a:lnTo>
                  <a:pt x="3960000" y="2804018"/>
                </a:lnTo>
                <a:cubicBezTo>
                  <a:pt x="3960000" y="2947618"/>
                  <a:pt x="3843590" y="3064028"/>
                  <a:pt x="3699990" y="3064028"/>
                </a:cubicBezTo>
                <a:lnTo>
                  <a:pt x="260010" y="3064028"/>
                </a:lnTo>
                <a:cubicBezTo>
                  <a:pt x="116410" y="3064028"/>
                  <a:pt x="0" y="2947618"/>
                  <a:pt x="0" y="2804018"/>
                </a:cubicBezTo>
                <a:lnTo>
                  <a:pt x="0" y="624038"/>
                </a:lnTo>
                <a:cubicBezTo>
                  <a:pt x="0" y="480438"/>
                  <a:pt x="116410" y="364028"/>
                  <a:pt x="260010" y="364028"/>
                </a:cubicBezTo>
                <a:lnTo>
                  <a:pt x="443165" y="364028"/>
                </a:lnTo>
                <a:lnTo>
                  <a:pt x="443165" y="237982"/>
                </a:lnTo>
                <a:cubicBezTo>
                  <a:pt x="443165" y="195266"/>
                  <a:pt x="477794" y="160637"/>
                  <a:pt x="520510" y="160637"/>
                </a:cubicBezTo>
                <a:lnTo>
                  <a:pt x="1049896" y="160637"/>
                </a:lnTo>
                <a:cubicBezTo>
                  <a:pt x="1092612" y="160637"/>
                  <a:pt x="1127241" y="195266"/>
                  <a:pt x="1127241" y="237982"/>
                </a:cubicBezTo>
                <a:lnTo>
                  <a:pt x="1127241" y="364028"/>
                </a:lnTo>
                <a:lnTo>
                  <a:pt x="1242915" y="36402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solidFill>
                <a:prstClr val="black">
                  <a:lumMod val="75000"/>
                  <a:lumOff val="25000"/>
                </a:prstClr>
              </a:solidFill>
            </a:endParaRPr>
          </a:p>
        </p:txBody>
      </p:sp>
      <p:sp>
        <p:nvSpPr>
          <p:cNvPr id="34" name="Rectangle 33">
            <a:extLst>
              <a:ext uri="{FF2B5EF4-FFF2-40B4-BE49-F238E27FC236}">
                <a16:creationId xmlns:a16="http://schemas.microsoft.com/office/drawing/2014/main" xmlns="" id="{79DB6D78-71BB-4ECA-AFC8-07E4C46AFADC}"/>
              </a:ext>
            </a:extLst>
          </p:cNvPr>
          <p:cNvSpPr/>
          <p:nvPr/>
        </p:nvSpPr>
        <p:spPr>
          <a:xfrm>
            <a:off x="4194183" y="3680107"/>
            <a:ext cx="966527" cy="5576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35" name="Rectangle 34">
            <a:extLst>
              <a:ext uri="{FF2B5EF4-FFF2-40B4-BE49-F238E27FC236}">
                <a16:creationId xmlns:a16="http://schemas.microsoft.com/office/drawing/2014/main" xmlns="" id="{F1866144-9699-4377-8F3E-325FC478CE38}"/>
              </a:ext>
            </a:extLst>
          </p:cNvPr>
          <p:cNvSpPr/>
          <p:nvPr/>
        </p:nvSpPr>
        <p:spPr>
          <a:xfrm>
            <a:off x="4194183" y="3757359"/>
            <a:ext cx="966527" cy="55762"/>
          </a:xfrm>
          <a:prstGeom prst="rect">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36" name="Rectangle 35">
            <a:extLst>
              <a:ext uri="{FF2B5EF4-FFF2-40B4-BE49-F238E27FC236}">
                <a16:creationId xmlns:a16="http://schemas.microsoft.com/office/drawing/2014/main" xmlns="" id="{4D40A13A-A0F9-499E-BE1B-405EDD25C9CE}"/>
              </a:ext>
            </a:extLst>
          </p:cNvPr>
          <p:cNvSpPr/>
          <p:nvPr/>
        </p:nvSpPr>
        <p:spPr>
          <a:xfrm>
            <a:off x="4194183" y="3834611"/>
            <a:ext cx="966527" cy="557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grpSp>
        <p:nvGrpSpPr>
          <p:cNvPr id="38" name="Group 37">
            <a:extLst>
              <a:ext uri="{FF2B5EF4-FFF2-40B4-BE49-F238E27FC236}">
                <a16:creationId xmlns:a16="http://schemas.microsoft.com/office/drawing/2014/main" xmlns="" id="{3434E6A5-DF3F-4257-8A87-7C73395558C1}"/>
              </a:ext>
            </a:extLst>
          </p:cNvPr>
          <p:cNvGrpSpPr/>
          <p:nvPr/>
        </p:nvGrpSpPr>
        <p:grpSpPr>
          <a:xfrm>
            <a:off x="1379728" y="3123213"/>
            <a:ext cx="3404213" cy="1346565"/>
            <a:chOff x="903886" y="3331350"/>
            <a:chExt cx="3297058" cy="1304009"/>
          </a:xfrm>
        </p:grpSpPr>
        <p:sp>
          <p:nvSpPr>
            <p:cNvPr id="39" name="Rectangle 34">
              <a:extLst>
                <a:ext uri="{FF2B5EF4-FFF2-40B4-BE49-F238E27FC236}">
                  <a16:creationId xmlns:a16="http://schemas.microsoft.com/office/drawing/2014/main" xmlns="" id="{0858C930-716A-4FDB-9DF6-4F8C8384B35A}"/>
                </a:ext>
              </a:extLst>
            </p:cNvPr>
            <p:cNvSpPr/>
            <p:nvPr/>
          </p:nvSpPr>
          <p:spPr>
            <a:xfrm>
              <a:off x="903886" y="3968006"/>
              <a:ext cx="704227" cy="36000"/>
            </a:xfrm>
            <a:custGeom>
              <a:avLst/>
              <a:gdLst/>
              <a:ahLst/>
              <a:cxnLst/>
              <a:rect l="l" t="t" r="r" b="b"/>
              <a:pathLst>
                <a:path w="704227" h="36000">
                  <a:moveTo>
                    <a:pt x="0" y="0"/>
                  </a:moveTo>
                  <a:lnTo>
                    <a:pt x="704227" y="0"/>
                  </a:lnTo>
                  <a:lnTo>
                    <a:pt x="704227" y="36000"/>
                  </a:lnTo>
                  <a:lnTo>
                    <a:pt x="0" y="36000"/>
                  </a:ln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grpSp>
          <p:nvGrpSpPr>
            <p:cNvPr id="40" name="Group 39">
              <a:extLst>
                <a:ext uri="{FF2B5EF4-FFF2-40B4-BE49-F238E27FC236}">
                  <a16:creationId xmlns:a16="http://schemas.microsoft.com/office/drawing/2014/main" xmlns="" id="{FC7C3C4C-F972-48DC-B2B4-26D21D80D852}"/>
                </a:ext>
              </a:extLst>
            </p:cNvPr>
            <p:cNvGrpSpPr/>
            <p:nvPr/>
          </p:nvGrpSpPr>
          <p:grpSpPr>
            <a:xfrm>
              <a:off x="1475656" y="3331350"/>
              <a:ext cx="2725288" cy="1304009"/>
              <a:chOff x="1475656" y="3331350"/>
              <a:chExt cx="2725288" cy="1304009"/>
            </a:xfrm>
          </p:grpSpPr>
          <p:sp>
            <p:nvSpPr>
              <p:cNvPr id="41" name="Parallelogram 40">
                <a:extLst>
                  <a:ext uri="{FF2B5EF4-FFF2-40B4-BE49-F238E27FC236}">
                    <a16:creationId xmlns:a16="http://schemas.microsoft.com/office/drawing/2014/main" xmlns="" id="{F30B4889-7CF3-42E8-8F6C-BD04100136BD}"/>
                  </a:ext>
                </a:extLst>
              </p:cNvPr>
              <p:cNvSpPr/>
              <p:nvPr/>
            </p:nvSpPr>
            <p:spPr>
              <a:xfrm rot="10680000" flipH="1">
                <a:off x="2793780" y="4038224"/>
                <a:ext cx="1201835" cy="597135"/>
              </a:xfrm>
              <a:prstGeom prst="parallelogram">
                <a:avLst>
                  <a:gd name="adj" fmla="val 62269"/>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42" name="Parallelogram 41">
                <a:extLst>
                  <a:ext uri="{FF2B5EF4-FFF2-40B4-BE49-F238E27FC236}">
                    <a16:creationId xmlns:a16="http://schemas.microsoft.com/office/drawing/2014/main" xmlns="" id="{BC37181B-A206-46D0-9B3F-73E7314081DA}"/>
                  </a:ext>
                </a:extLst>
              </p:cNvPr>
              <p:cNvSpPr/>
              <p:nvPr/>
            </p:nvSpPr>
            <p:spPr>
              <a:xfrm rot="10920000">
                <a:off x="2793780" y="3331350"/>
                <a:ext cx="1201835" cy="597135"/>
              </a:xfrm>
              <a:prstGeom prst="parallelogram">
                <a:avLst>
                  <a:gd name="adj" fmla="val 62269"/>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grpSp>
            <p:nvGrpSpPr>
              <p:cNvPr id="43" name="Group 42">
                <a:extLst>
                  <a:ext uri="{FF2B5EF4-FFF2-40B4-BE49-F238E27FC236}">
                    <a16:creationId xmlns:a16="http://schemas.microsoft.com/office/drawing/2014/main" xmlns="" id="{B3C655BA-4A14-4360-9847-38D6EA5842D9}"/>
                  </a:ext>
                </a:extLst>
              </p:cNvPr>
              <p:cNvGrpSpPr/>
              <p:nvPr/>
            </p:nvGrpSpPr>
            <p:grpSpPr>
              <a:xfrm>
                <a:off x="1475656" y="3862961"/>
                <a:ext cx="2152334" cy="246090"/>
                <a:chOff x="1688158" y="3440846"/>
                <a:chExt cx="1659706" cy="379529"/>
              </a:xfrm>
            </p:grpSpPr>
            <p:sp>
              <p:nvSpPr>
                <p:cNvPr id="45" name="Trapezoid 33">
                  <a:extLst>
                    <a:ext uri="{FF2B5EF4-FFF2-40B4-BE49-F238E27FC236}">
                      <a16:creationId xmlns:a16="http://schemas.microsoft.com/office/drawing/2014/main" xmlns="" id="{0921F175-DCD5-463C-8E83-3F4EFE1CA0E2}"/>
                    </a:ext>
                  </a:extLst>
                </p:cNvPr>
                <p:cNvSpPr/>
                <p:nvPr/>
              </p:nvSpPr>
              <p:spPr>
                <a:xfrm rot="5400000" flipH="1">
                  <a:off x="2653493" y="3090551"/>
                  <a:ext cx="308621" cy="1080120"/>
                </a:xfrm>
                <a:custGeom>
                  <a:avLst/>
                  <a:gdLst/>
                  <a:ahLst/>
                  <a:cxnLst/>
                  <a:rect l="l" t="t" r="r" b="b"/>
                  <a:pathLst>
                    <a:path w="308621" h="1080120">
                      <a:moveTo>
                        <a:pt x="308621" y="1080120"/>
                      </a:moveTo>
                      <a:lnTo>
                        <a:pt x="232649" y="0"/>
                      </a:lnTo>
                      <a:lnTo>
                        <a:pt x="75972" y="0"/>
                      </a:lnTo>
                      <a:lnTo>
                        <a:pt x="0" y="1080120"/>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46" name="Chord 45">
                  <a:extLst>
                    <a:ext uri="{FF2B5EF4-FFF2-40B4-BE49-F238E27FC236}">
                      <a16:creationId xmlns:a16="http://schemas.microsoft.com/office/drawing/2014/main" xmlns="" id="{0320AF24-BFF6-4B4D-8407-84B36B58F7EF}"/>
                    </a:ext>
                  </a:extLst>
                </p:cNvPr>
                <p:cNvSpPr/>
                <p:nvPr/>
              </p:nvSpPr>
              <p:spPr>
                <a:xfrm>
                  <a:off x="1688158" y="3454556"/>
                  <a:ext cx="155575" cy="352111"/>
                </a:xfrm>
                <a:prstGeom prst="chord">
                  <a:avLst>
                    <a:gd name="adj1" fmla="val 5391179"/>
                    <a:gd name="adj2" fmla="val 1620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47" name="Trapezoid 37">
                  <a:extLst>
                    <a:ext uri="{FF2B5EF4-FFF2-40B4-BE49-F238E27FC236}">
                      <a16:creationId xmlns:a16="http://schemas.microsoft.com/office/drawing/2014/main" xmlns="" id="{FCD9D6C1-E607-4072-9218-D1A14391704C}"/>
                    </a:ext>
                  </a:extLst>
                </p:cNvPr>
                <p:cNvSpPr/>
                <p:nvPr/>
              </p:nvSpPr>
              <p:spPr>
                <a:xfrm rot="5400000" flipH="1">
                  <a:off x="1825951" y="3378583"/>
                  <a:ext cx="379529" cy="504056"/>
                </a:xfrm>
                <a:custGeom>
                  <a:avLst/>
                  <a:gdLst/>
                  <a:ahLst/>
                  <a:cxnLst/>
                  <a:rect l="l" t="t" r="r" b="b"/>
                  <a:pathLst>
                    <a:path w="379529" h="504056">
                      <a:moveTo>
                        <a:pt x="379529" y="504056"/>
                      </a:moveTo>
                      <a:lnTo>
                        <a:pt x="344075" y="0"/>
                      </a:lnTo>
                      <a:lnTo>
                        <a:pt x="35454" y="0"/>
                      </a:lnTo>
                      <a:lnTo>
                        <a:pt x="0" y="50405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solidFill>
                      <a:prstClr val="white"/>
                    </a:solidFill>
                  </a:endParaRPr>
                </a:p>
              </p:txBody>
            </p:sp>
          </p:grpSp>
          <p:sp>
            <p:nvSpPr>
              <p:cNvPr id="44" name="Parallelogram 43">
                <a:extLst>
                  <a:ext uri="{FF2B5EF4-FFF2-40B4-BE49-F238E27FC236}">
                    <a16:creationId xmlns:a16="http://schemas.microsoft.com/office/drawing/2014/main" xmlns="" id="{D34C68D3-9D28-4608-98F4-741E81D65716}"/>
                  </a:ext>
                </a:extLst>
              </p:cNvPr>
              <p:cNvSpPr/>
              <p:nvPr/>
            </p:nvSpPr>
            <p:spPr>
              <a:xfrm rot="10800000" flipH="1">
                <a:off x="2788579" y="3979133"/>
                <a:ext cx="1412365" cy="268133"/>
              </a:xfrm>
              <a:prstGeom prst="parallelogram">
                <a:avLst>
                  <a:gd name="adj" fmla="val 20586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grpSp>
      </p:grpSp>
      <p:sp>
        <p:nvSpPr>
          <p:cNvPr id="49" name="Freeform 48">
            <a:extLst>
              <a:ext uri="{FF2B5EF4-FFF2-40B4-BE49-F238E27FC236}">
                <a16:creationId xmlns:a16="http://schemas.microsoft.com/office/drawing/2014/main" xmlns="" id="{AA9F1254-E10D-4635-838C-6B5484D1CF38}"/>
              </a:ext>
            </a:extLst>
          </p:cNvPr>
          <p:cNvSpPr/>
          <p:nvPr/>
        </p:nvSpPr>
        <p:spPr>
          <a:xfrm>
            <a:off x="5159181" y="2564904"/>
            <a:ext cx="1204562" cy="1171728"/>
          </a:xfrm>
          <a:custGeom>
            <a:avLst/>
            <a:gdLst>
              <a:gd name="connsiteX0" fmla="*/ 3399 w 1186340"/>
              <a:gd name="connsiteY0" fmla="*/ 1104759 h 1159147"/>
              <a:gd name="connsiteX1" fmla="*/ 1182941 w 1186340"/>
              <a:gd name="connsiteY1" fmla="*/ 0 h 1159147"/>
              <a:gd name="connsiteX2" fmla="*/ 1186340 w 1186340"/>
              <a:gd name="connsiteY2" fmla="*/ 554079 h 1159147"/>
              <a:gd name="connsiteX3" fmla="*/ 0 w 1186340"/>
              <a:gd name="connsiteY3" fmla="*/ 1159147 h 1159147"/>
              <a:gd name="connsiteX4" fmla="*/ 3399 w 1186340"/>
              <a:gd name="connsiteY4" fmla="*/ 1104759 h 1159147"/>
              <a:gd name="connsiteX0" fmla="*/ 3399 w 1187831"/>
              <a:gd name="connsiteY0" fmla="*/ 1104759 h 1159147"/>
              <a:gd name="connsiteX1" fmla="*/ 1187831 w 1187831"/>
              <a:gd name="connsiteY1" fmla="*/ 0 h 1159147"/>
              <a:gd name="connsiteX2" fmla="*/ 1186340 w 1187831"/>
              <a:gd name="connsiteY2" fmla="*/ 554079 h 1159147"/>
              <a:gd name="connsiteX3" fmla="*/ 0 w 1187831"/>
              <a:gd name="connsiteY3" fmla="*/ 1159147 h 1159147"/>
              <a:gd name="connsiteX4" fmla="*/ 3399 w 1187831"/>
              <a:gd name="connsiteY4" fmla="*/ 1104759 h 1159147"/>
              <a:gd name="connsiteX0" fmla="*/ 3399 w 1187831"/>
              <a:gd name="connsiteY0" fmla="*/ 1104759 h 1159147"/>
              <a:gd name="connsiteX1" fmla="*/ 1187831 w 1187831"/>
              <a:gd name="connsiteY1" fmla="*/ 0 h 1159147"/>
              <a:gd name="connsiteX2" fmla="*/ 1183895 w 1187831"/>
              <a:gd name="connsiteY2" fmla="*/ 566304 h 1159147"/>
              <a:gd name="connsiteX3" fmla="*/ 0 w 1187831"/>
              <a:gd name="connsiteY3" fmla="*/ 1159147 h 1159147"/>
              <a:gd name="connsiteX4" fmla="*/ 3399 w 1187831"/>
              <a:gd name="connsiteY4" fmla="*/ 1104759 h 1159147"/>
              <a:gd name="connsiteX0" fmla="*/ 13179 w 1187831"/>
              <a:gd name="connsiteY0" fmla="*/ 1080310 h 1159147"/>
              <a:gd name="connsiteX1" fmla="*/ 1187831 w 1187831"/>
              <a:gd name="connsiteY1" fmla="*/ 0 h 1159147"/>
              <a:gd name="connsiteX2" fmla="*/ 1183895 w 1187831"/>
              <a:gd name="connsiteY2" fmla="*/ 566304 h 1159147"/>
              <a:gd name="connsiteX3" fmla="*/ 0 w 1187831"/>
              <a:gd name="connsiteY3" fmla="*/ 1159147 h 1159147"/>
              <a:gd name="connsiteX4" fmla="*/ 13179 w 1187831"/>
              <a:gd name="connsiteY4" fmla="*/ 1080310 h 1159147"/>
              <a:gd name="connsiteX0" fmla="*/ 955 w 1175607"/>
              <a:gd name="connsiteY0" fmla="*/ 1080310 h 1134698"/>
              <a:gd name="connsiteX1" fmla="*/ 1175607 w 1175607"/>
              <a:gd name="connsiteY1" fmla="*/ 0 h 1134698"/>
              <a:gd name="connsiteX2" fmla="*/ 1171671 w 1175607"/>
              <a:gd name="connsiteY2" fmla="*/ 566304 h 1134698"/>
              <a:gd name="connsiteX3" fmla="*/ 0 w 1175607"/>
              <a:gd name="connsiteY3" fmla="*/ 1134698 h 1134698"/>
              <a:gd name="connsiteX4" fmla="*/ 955 w 1175607"/>
              <a:gd name="connsiteY4" fmla="*/ 1080310 h 1134698"/>
              <a:gd name="connsiteX0" fmla="*/ 10 w 1181997"/>
              <a:gd name="connsiteY0" fmla="*/ 1082755 h 1134698"/>
              <a:gd name="connsiteX1" fmla="*/ 1181997 w 1181997"/>
              <a:gd name="connsiteY1" fmla="*/ 0 h 1134698"/>
              <a:gd name="connsiteX2" fmla="*/ 1178061 w 1181997"/>
              <a:gd name="connsiteY2" fmla="*/ 566304 h 1134698"/>
              <a:gd name="connsiteX3" fmla="*/ 6390 w 1181997"/>
              <a:gd name="connsiteY3" fmla="*/ 1134698 h 1134698"/>
              <a:gd name="connsiteX4" fmla="*/ 10 w 1181997"/>
              <a:gd name="connsiteY4" fmla="*/ 1082755 h 1134698"/>
              <a:gd name="connsiteX0" fmla="*/ 32 w 1182019"/>
              <a:gd name="connsiteY0" fmla="*/ 1082755 h 1134698"/>
              <a:gd name="connsiteX1" fmla="*/ 1182019 w 1182019"/>
              <a:gd name="connsiteY1" fmla="*/ 0 h 1134698"/>
              <a:gd name="connsiteX2" fmla="*/ 1178083 w 1182019"/>
              <a:gd name="connsiteY2" fmla="*/ 566304 h 1134698"/>
              <a:gd name="connsiteX3" fmla="*/ 1522 w 1182019"/>
              <a:gd name="connsiteY3" fmla="*/ 1134698 h 1134698"/>
              <a:gd name="connsiteX4" fmla="*/ 32 w 1182019"/>
              <a:gd name="connsiteY4" fmla="*/ 1082755 h 1134698"/>
              <a:gd name="connsiteX0" fmla="*/ 32 w 1182019"/>
              <a:gd name="connsiteY0" fmla="*/ 1082755 h 1134698"/>
              <a:gd name="connsiteX1" fmla="*/ 1182019 w 1182019"/>
              <a:gd name="connsiteY1" fmla="*/ 0 h 1134698"/>
              <a:gd name="connsiteX2" fmla="*/ 1173193 w 1182019"/>
              <a:gd name="connsiteY2" fmla="*/ 573639 h 1134698"/>
              <a:gd name="connsiteX3" fmla="*/ 1522 w 1182019"/>
              <a:gd name="connsiteY3" fmla="*/ 1134698 h 1134698"/>
              <a:gd name="connsiteX4" fmla="*/ 32 w 1182019"/>
              <a:gd name="connsiteY4" fmla="*/ 1082755 h 1134698"/>
              <a:gd name="connsiteX0" fmla="*/ 32 w 1182019"/>
              <a:gd name="connsiteY0" fmla="*/ 1082755 h 1134698"/>
              <a:gd name="connsiteX1" fmla="*/ 1182019 w 1182019"/>
              <a:gd name="connsiteY1" fmla="*/ 0 h 1134698"/>
              <a:gd name="connsiteX2" fmla="*/ 1175638 w 1182019"/>
              <a:gd name="connsiteY2" fmla="*/ 573639 h 1134698"/>
              <a:gd name="connsiteX3" fmla="*/ 1522 w 1182019"/>
              <a:gd name="connsiteY3" fmla="*/ 1134698 h 1134698"/>
              <a:gd name="connsiteX4" fmla="*/ 32 w 1182019"/>
              <a:gd name="connsiteY4" fmla="*/ 1082755 h 1134698"/>
              <a:gd name="connsiteX0" fmla="*/ 32 w 1182972"/>
              <a:gd name="connsiteY0" fmla="*/ 1082755 h 1134698"/>
              <a:gd name="connsiteX1" fmla="*/ 1182019 w 1182972"/>
              <a:gd name="connsiteY1" fmla="*/ 0 h 1134698"/>
              <a:gd name="connsiteX2" fmla="*/ 1182972 w 1182972"/>
              <a:gd name="connsiteY2" fmla="*/ 573639 h 1134698"/>
              <a:gd name="connsiteX3" fmla="*/ 1522 w 1182972"/>
              <a:gd name="connsiteY3" fmla="*/ 1134698 h 1134698"/>
              <a:gd name="connsiteX4" fmla="*/ 32 w 1182972"/>
              <a:gd name="connsiteY4" fmla="*/ 1082755 h 1134698"/>
              <a:gd name="connsiteX0" fmla="*/ 32 w 1182972"/>
              <a:gd name="connsiteY0" fmla="*/ 1082755 h 1134698"/>
              <a:gd name="connsiteX1" fmla="*/ 1182019 w 1182972"/>
              <a:gd name="connsiteY1" fmla="*/ 0 h 1134698"/>
              <a:gd name="connsiteX2" fmla="*/ 1182972 w 1182972"/>
              <a:gd name="connsiteY2" fmla="*/ 578973 h 1134698"/>
              <a:gd name="connsiteX3" fmla="*/ 1522 w 1182972"/>
              <a:gd name="connsiteY3" fmla="*/ 1134698 h 1134698"/>
              <a:gd name="connsiteX4" fmla="*/ 32 w 1182972"/>
              <a:gd name="connsiteY4" fmla="*/ 1082755 h 11346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2972" h="1134698">
                <a:moveTo>
                  <a:pt x="32" y="1082755"/>
                </a:moveTo>
                <a:lnTo>
                  <a:pt x="1182019" y="0"/>
                </a:lnTo>
                <a:cubicBezTo>
                  <a:pt x="1182337" y="191213"/>
                  <a:pt x="1182654" y="387760"/>
                  <a:pt x="1182972" y="578973"/>
                </a:cubicBezTo>
                <a:lnTo>
                  <a:pt x="1522" y="1134698"/>
                </a:lnTo>
                <a:cubicBezTo>
                  <a:pt x="1840" y="1116569"/>
                  <a:pt x="-286" y="1100884"/>
                  <a:pt x="32" y="1082755"/>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50" name="Freeform 49">
            <a:extLst>
              <a:ext uri="{FF2B5EF4-FFF2-40B4-BE49-F238E27FC236}">
                <a16:creationId xmlns:a16="http://schemas.microsoft.com/office/drawing/2014/main" xmlns="" id="{39E641B3-1997-432B-9E2F-EA68C86BE7A2}"/>
              </a:ext>
            </a:extLst>
          </p:cNvPr>
          <p:cNvSpPr/>
          <p:nvPr/>
        </p:nvSpPr>
        <p:spPr>
          <a:xfrm>
            <a:off x="5159123" y="3487638"/>
            <a:ext cx="1204618" cy="594533"/>
          </a:xfrm>
          <a:custGeom>
            <a:avLst/>
            <a:gdLst>
              <a:gd name="connsiteX0" fmla="*/ 0 w 1182941"/>
              <a:gd name="connsiteY0" fmla="*/ 339925 h 571075"/>
              <a:gd name="connsiteX1" fmla="*/ 1182941 w 1182941"/>
              <a:gd name="connsiteY1" fmla="*/ 571075 h 571075"/>
              <a:gd name="connsiteX2" fmla="*/ 1182941 w 1182941"/>
              <a:gd name="connsiteY2" fmla="*/ 0 h 571075"/>
              <a:gd name="connsiteX3" fmla="*/ 0 w 1182941"/>
              <a:gd name="connsiteY3" fmla="*/ 339925 h 571075"/>
              <a:gd name="connsiteX0" fmla="*/ 0 w 1182941"/>
              <a:gd name="connsiteY0" fmla="*/ 259242 h 571075"/>
              <a:gd name="connsiteX1" fmla="*/ 1182941 w 1182941"/>
              <a:gd name="connsiteY1" fmla="*/ 571075 h 571075"/>
              <a:gd name="connsiteX2" fmla="*/ 1182941 w 1182941"/>
              <a:gd name="connsiteY2" fmla="*/ 0 h 571075"/>
              <a:gd name="connsiteX3" fmla="*/ 0 w 1182941"/>
              <a:gd name="connsiteY3" fmla="*/ 259242 h 571075"/>
              <a:gd name="connsiteX0" fmla="*/ 576 w 1183517"/>
              <a:gd name="connsiteY0" fmla="*/ 259242 h 571075"/>
              <a:gd name="connsiteX1" fmla="*/ 9283 w 1183517"/>
              <a:gd name="connsiteY1" fmla="*/ 305851 h 571075"/>
              <a:gd name="connsiteX2" fmla="*/ 1183517 w 1183517"/>
              <a:gd name="connsiteY2" fmla="*/ 571075 h 571075"/>
              <a:gd name="connsiteX3" fmla="*/ 1183517 w 1183517"/>
              <a:gd name="connsiteY3" fmla="*/ 0 h 571075"/>
              <a:gd name="connsiteX4" fmla="*/ 576 w 1183517"/>
              <a:gd name="connsiteY4" fmla="*/ 259242 h 571075"/>
              <a:gd name="connsiteX0" fmla="*/ 0 w 1182941"/>
              <a:gd name="connsiteY0" fmla="*/ 259242 h 571075"/>
              <a:gd name="connsiteX1" fmla="*/ 8707 w 1182941"/>
              <a:gd name="connsiteY1" fmla="*/ 305851 h 571075"/>
              <a:gd name="connsiteX2" fmla="*/ 1182941 w 1182941"/>
              <a:gd name="connsiteY2" fmla="*/ 571075 h 571075"/>
              <a:gd name="connsiteX3" fmla="*/ 1182941 w 1182941"/>
              <a:gd name="connsiteY3" fmla="*/ 0 h 571075"/>
              <a:gd name="connsiteX4" fmla="*/ 0 w 1182941"/>
              <a:gd name="connsiteY4" fmla="*/ 259242 h 571075"/>
              <a:gd name="connsiteX0" fmla="*/ 0 w 1182941"/>
              <a:gd name="connsiteY0" fmla="*/ 259242 h 571075"/>
              <a:gd name="connsiteX1" fmla="*/ 8707 w 1182941"/>
              <a:gd name="connsiteY1" fmla="*/ 305851 h 571075"/>
              <a:gd name="connsiteX2" fmla="*/ 1182941 w 1182941"/>
              <a:gd name="connsiteY2" fmla="*/ 571075 h 571075"/>
              <a:gd name="connsiteX3" fmla="*/ 1182941 w 1182941"/>
              <a:gd name="connsiteY3" fmla="*/ 0 h 571075"/>
              <a:gd name="connsiteX4" fmla="*/ 0 w 1182941"/>
              <a:gd name="connsiteY4" fmla="*/ 259242 h 571075"/>
              <a:gd name="connsiteX0" fmla="*/ 1610 w 1184551"/>
              <a:gd name="connsiteY0" fmla="*/ 259242 h 571075"/>
              <a:gd name="connsiteX1" fmla="*/ 2982 w 1184551"/>
              <a:gd name="connsiteY1" fmla="*/ 303406 h 571075"/>
              <a:gd name="connsiteX2" fmla="*/ 1184551 w 1184551"/>
              <a:gd name="connsiteY2" fmla="*/ 571075 h 571075"/>
              <a:gd name="connsiteX3" fmla="*/ 1184551 w 1184551"/>
              <a:gd name="connsiteY3" fmla="*/ 0 h 571075"/>
              <a:gd name="connsiteX4" fmla="*/ 1610 w 1184551"/>
              <a:gd name="connsiteY4" fmla="*/ 259242 h 571075"/>
              <a:gd name="connsiteX0" fmla="*/ 0 w 1182941"/>
              <a:gd name="connsiteY0" fmla="*/ 259242 h 571075"/>
              <a:gd name="connsiteX1" fmla="*/ 1372 w 1182941"/>
              <a:gd name="connsiteY1" fmla="*/ 303406 h 571075"/>
              <a:gd name="connsiteX2" fmla="*/ 1182941 w 1182941"/>
              <a:gd name="connsiteY2" fmla="*/ 571075 h 571075"/>
              <a:gd name="connsiteX3" fmla="*/ 1182941 w 1182941"/>
              <a:gd name="connsiteY3" fmla="*/ 0 h 571075"/>
              <a:gd name="connsiteX4" fmla="*/ 0 w 1182941"/>
              <a:gd name="connsiteY4" fmla="*/ 259242 h 571075"/>
              <a:gd name="connsiteX0" fmla="*/ 0 w 1182941"/>
              <a:gd name="connsiteY0" fmla="*/ 266577 h 578410"/>
              <a:gd name="connsiteX1" fmla="*/ 1372 w 1182941"/>
              <a:gd name="connsiteY1" fmla="*/ 310741 h 578410"/>
              <a:gd name="connsiteX2" fmla="*/ 1182941 w 1182941"/>
              <a:gd name="connsiteY2" fmla="*/ 578410 h 578410"/>
              <a:gd name="connsiteX3" fmla="*/ 1180496 w 1182941"/>
              <a:gd name="connsiteY3" fmla="*/ 0 h 578410"/>
              <a:gd name="connsiteX4" fmla="*/ 0 w 1182941"/>
              <a:gd name="connsiteY4" fmla="*/ 266577 h 578410"/>
              <a:gd name="connsiteX0" fmla="*/ 0 w 1182941"/>
              <a:gd name="connsiteY0" fmla="*/ 266577 h 575743"/>
              <a:gd name="connsiteX1" fmla="*/ 1372 w 1182941"/>
              <a:gd name="connsiteY1" fmla="*/ 310741 h 575743"/>
              <a:gd name="connsiteX2" fmla="*/ 1182941 w 1182941"/>
              <a:gd name="connsiteY2" fmla="*/ 575743 h 575743"/>
              <a:gd name="connsiteX3" fmla="*/ 1180496 w 1182941"/>
              <a:gd name="connsiteY3" fmla="*/ 0 h 575743"/>
              <a:gd name="connsiteX4" fmla="*/ 0 w 1182941"/>
              <a:gd name="connsiteY4" fmla="*/ 266577 h 575743"/>
              <a:gd name="connsiteX0" fmla="*/ 0 w 1182941"/>
              <a:gd name="connsiteY0" fmla="*/ 261965 h 575743"/>
              <a:gd name="connsiteX1" fmla="*/ 1372 w 1182941"/>
              <a:gd name="connsiteY1" fmla="*/ 310741 h 575743"/>
              <a:gd name="connsiteX2" fmla="*/ 1182941 w 1182941"/>
              <a:gd name="connsiteY2" fmla="*/ 575743 h 575743"/>
              <a:gd name="connsiteX3" fmla="*/ 1180496 w 1182941"/>
              <a:gd name="connsiteY3" fmla="*/ 0 h 575743"/>
              <a:gd name="connsiteX4" fmla="*/ 0 w 1182941"/>
              <a:gd name="connsiteY4" fmla="*/ 261965 h 575743"/>
              <a:gd name="connsiteX0" fmla="*/ 0 w 1182941"/>
              <a:gd name="connsiteY0" fmla="*/ 261965 h 575743"/>
              <a:gd name="connsiteX1" fmla="*/ 1372 w 1182941"/>
              <a:gd name="connsiteY1" fmla="*/ 317659 h 575743"/>
              <a:gd name="connsiteX2" fmla="*/ 1182941 w 1182941"/>
              <a:gd name="connsiteY2" fmla="*/ 575743 h 575743"/>
              <a:gd name="connsiteX3" fmla="*/ 1180496 w 1182941"/>
              <a:gd name="connsiteY3" fmla="*/ 0 h 575743"/>
              <a:gd name="connsiteX4" fmla="*/ 0 w 1182941"/>
              <a:gd name="connsiteY4" fmla="*/ 261965 h 575743"/>
              <a:gd name="connsiteX0" fmla="*/ 966 w 1181569"/>
              <a:gd name="connsiteY0" fmla="*/ 261965 h 575743"/>
              <a:gd name="connsiteX1" fmla="*/ 0 w 1181569"/>
              <a:gd name="connsiteY1" fmla="*/ 317659 h 575743"/>
              <a:gd name="connsiteX2" fmla="*/ 1181569 w 1181569"/>
              <a:gd name="connsiteY2" fmla="*/ 575743 h 575743"/>
              <a:gd name="connsiteX3" fmla="*/ 1179124 w 1181569"/>
              <a:gd name="connsiteY3" fmla="*/ 0 h 575743"/>
              <a:gd name="connsiteX4" fmla="*/ 966 w 1181569"/>
              <a:gd name="connsiteY4" fmla="*/ 261965 h 575743"/>
              <a:gd name="connsiteX0" fmla="*/ 966 w 1181569"/>
              <a:gd name="connsiteY0" fmla="*/ 261965 h 575743"/>
              <a:gd name="connsiteX1" fmla="*/ 0 w 1181569"/>
              <a:gd name="connsiteY1" fmla="*/ 317659 h 575743"/>
              <a:gd name="connsiteX2" fmla="*/ 1181569 w 1181569"/>
              <a:gd name="connsiteY2" fmla="*/ 575743 h 575743"/>
              <a:gd name="connsiteX3" fmla="*/ 1179124 w 1181569"/>
              <a:gd name="connsiteY3" fmla="*/ 0 h 575743"/>
              <a:gd name="connsiteX4" fmla="*/ 966 w 1181569"/>
              <a:gd name="connsiteY4" fmla="*/ 261965 h 575743"/>
              <a:gd name="connsiteX0" fmla="*/ 1982 w 1182585"/>
              <a:gd name="connsiteY0" fmla="*/ 261965 h 575743"/>
              <a:gd name="connsiteX1" fmla="*/ 1016 w 1182585"/>
              <a:gd name="connsiteY1" fmla="*/ 317659 h 575743"/>
              <a:gd name="connsiteX2" fmla="*/ 1182585 w 1182585"/>
              <a:gd name="connsiteY2" fmla="*/ 575743 h 575743"/>
              <a:gd name="connsiteX3" fmla="*/ 1180140 w 1182585"/>
              <a:gd name="connsiteY3" fmla="*/ 0 h 575743"/>
              <a:gd name="connsiteX4" fmla="*/ 1982 w 1182585"/>
              <a:gd name="connsiteY4" fmla="*/ 261965 h 575743"/>
              <a:gd name="connsiteX0" fmla="*/ 2423 w 1183026"/>
              <a:gd name="connsiteY0" fmla="*/ 261965 h 575743"/>
              <a:gd name="connsiteX1" fmla="*/ 1457 w 1183026"/>
              <a:gd name="connsiteY1" fmla="*/ 317659 h 575743"/>
              <a:gd name="connsiteX2" fmla="*/ 1183026 w 1183026"/>
              <a:gd name="connsiteY2" fmla="*/ 575743 h 575743"/>
              <a:gd name="connsiteX3" fmla="*/ 1180581 w 1183026"/>
              <a:gd name="connsiteY3" fmla="*/ 0 h 575743"/>
              <a:gd name="connsiteX4" fmla="*/ 2423 w 1183026"/>
              <a:gd name="connsiteY4" fmla="*/ 261965 h 575743"/>
              <a:gd name="connsiteX0" fmla="*/ 1940 w 1182543"/>
              <a:gd name="connsiteY0" fmla="*/ 261965 h 575743"/>
              <a:gd name="connsiteX1" fmla="*/ 3312 w 1182543"/>
              <a:gd name="connsiteY1" fmla="*/ 317659 h 575743"/>
              <a:gd name="connsiteX2" fmla="*/ 1182543 w 1182543"/>
              <a:gd name="connsiteY2" fmla="*/ 575743 h 575743"/>
              <a:gd name="connsiteX3" fmla="*/ 1180098 w 1182543"/>
              <a:gd name="connsiteY3" fmla="*/ 0 h 575743"/>
              <a:gd name="connsiteX4" fmla="*/ 1940 w 1182543"/>
              <a:gd name="connsiteY4" fmla="*/ 261965 h 575743"/>
              <a:gd name="connsiteX0" fmla="*/ 2423 w 1183026"/>
              <a:gd name="connsiteY0" fmla="*/ 261965 h 575743"/>
              <a:gd name="connsiteX1" fmla="*/ 1457 w 1183026"/>
              <a:gd name="connsiteY1" fmla="*/ 315354 h 575743"/>
              <a:gd name="connsiteX2" fmla="*/ 1183026 w 1183026"/>
              <a:gd name="connsiteY2" fmla="*/ 575743 h 575743"/>
              <a:gd name="connsiteX3" fmla="*/ 1180581 w 1183026"/>
              <a:gd name="connsiteY3" fmla="*/ 0 h 575743"/>
              <a:gd name="connsiteX4" fmla="*/ 2423 w 1183026"/>
              <a:gd name="connsiteY4" fmla="*/ 261965 h 5757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3026" h="575743">
                <a:moveTo>
                  <a:pt x="2423" y="261965"/>
                </a:moveTo>
                <a:cubicBezTo>
                  <a:pt x="-3106" y="295430"/>
                  <a:pt x="2736" y="276999"/>
                  <a:pt x="1457" y="315354"/>
                </a:cubicBezTo>
                <a:lnTo>
                  <a:pt x="1183026" y="575743"/>
                </a:lnTo>
                <a:lnTo>
                  <a:pt x="1180581" y="0"/>
                </a:lnTo>
                <a:lnTo>
                  <a:pt x="2423" y="26196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52" name="Freeform 51">
            <a:extLst>
              <a:ext uri="{FF2B5EF4-FFF2-40B4-BE49-F238E27FC236}">
                <a16:creationId xmlns:a16="http://schemas.microsoft.com/office/drawing/2014/main" xmlns="" id="{79F0BA9C-2D6B-44C7-9372-F1DE300C8974}"/>
              </a:ext>
            </a:extLst>
          </p:cNvPr>
          <p:cNvSpPr/>
          <p:nvPr/>
        </p:nvSpPr>
        <p:spPr>
          <a:xfrm flipV="1">
            <a:off x="5159181" y="3834611"/>
            <a:ext cx="1204562" cy="1174482"/>
          </a:xfrm>
          <a:custGeom>
            <a:avLst/>
            <a:gdLst>
              <a:gd name="connsiteX0" fmla="*/ 3399 w 1186340"/>
              <a:gd name="connsiteY0" fmla="*/ 1104759 h 1159147"/>
              <a:gd name="connsiteX1" fmla="*/ 1182941 w 1186340"/>
              <a:gd name="connsiteY1" fmla="*/ 0 h 1159147"/>
              <a:gd name="connsiteX2" fmla="*/ 1186340 w 1186340"/>
              <a:gd name="connsiteY2" fmla="*/ 554079 h 1159147"/>
              <a:gd name="connsiteX3" fmla="*/ 0 w 1186340"/>
              <a:gd name="connsiteY3" fmla="*/ 1159147 h 1159147"/>
              <a:gd name="connsiteX4" fmla="*/ 3399 w 1186340"/>
              <a:gd name="connsiteY4" fmla="*/ 1104759 h 1159147"/>
              <a:gd name="connsiteX0" fmla="*/ 3399 w 1187831"/>
              <a:gd name="connsiteY0" fmla="*/ 1104759 h 1159147"/>
              <a:gd name="connsiteX1" fmla="*/ 1187831 w 1187831"/>
              <a:gd name="connsiteY1" fmla="*/ 0 h 1159147"/>
              <a:gd name="connsiteX2" fmla="*/ 1186340 w 1187831"/>
              <a:gd name="connsiteY2" fmla="*/ 554079 h 1159147"/>
              <a:gd name="connsiteX3" fmla="*/ 0 w 1187831"/>
              <a:gd name="connsiteY3" fmla="*/ 1159147 h 1159147"/>
              <a:gd name="connsiteX4" fmla="*/ 3399 w 1187831"/>
              <a:gd name="connsiteY4" fmla="*/ 1104759 h 1159147"/>
              <a:gd name="connsiteX0" fmla="*/ 3399 w 1187831"/>
              <a:gd name="connsiteY0" fmla="*/ 1104759 h 1159147"/>
              <a:gd name="connsiteX1" fmla="*/ 1187831 w 1187831"/>
              <a:gd name="connsiteY1" fmla="*/ 0 h 1159147"/>
              <a:gd name="connsiteX2" fmla="*/ 1183895 w 1187831"/>
              <a:gd name="connsiteY2" fmla="*/ 566304 h 1159147"/>
              <a:gd name="connsiteX3" fmla="*/ 0 w 1187831"/>
              <a:gd name="connsiteY3" fmla="*/ 1159147 h 1159147"/>
              <a:gd name="connsiteX4" fmla="*/ 3399 w 1187831"/>
              <a:gd name="connsiteY4" fmla="*/ 1104759 h 1159147"/>
              <a:gd name="connsiteX0" fmla="*/ 13179 w 1187831"/>
              <a:gd name="connsiteY0" fmla="*/ 1080310 h 1159147"/>
              <a:gd name="connsiteX1" fmla="*/ 1187831 w 1187831"/>
              <a:gd name="connsiteY1" fmla="*/ 0 h 1159147"/>
              <a:gd name="connsiteX2" fmla="*/ 1183895 w 1187831"/>
              <a:gd name="connsiteY2" fmla="*/ 566304 h 1159147"/>
              <a:gd name="connsiteX3" fmla="*/ 0 w 1187831"/>
              <a:gd name="connsiteY3" fmla="*/ 1159147 h 1159147"/>
              <a:gd name="connsiteX4" fmla="*/ 13179 w 1187831"/>
              <a:gd name="connsiteY4" fmla="*/ 1080310 h 1159147"/>
              <a:gd name="connsiteX0" fmla="*/ 955 w 1175607"/>
              <a:gd name="connsiteY0" fmla="*/ 1080310 h 1134698"/>
              <a:gd name="connsiteX1" fmla="*/ 1175607 w 1175607"/>
              <a:gd name="connsiteY1" fmla="*/ 0 h 1134698"/>
              <a:gd name="connsiteX2" fmla="*/ 1171671 w 1175607"/>
              <a:gd name="connsiteY2" fmla="*/ 566304 h 1134698"/>
              <a:gd name="connsiteX3" fmla="*/ 0 w 1175607"/>
              <a:gd name="connsiteY3" fmla="*/ 1134698 h 1134698"/>
              <a:gd name="connsiteX4" fmla="*/ 955 w 1175607"/>
              <a:gd name="connsiteY4" fmla="*/ 1080310 h 1134698"/>
              <a:gd name="connsiteX0" fmla="*/ 10 w 1181997"/>
              <a:gd name="connsiteY0" fmla="*/ 1082755 h 1134698"/>
              <a:gd name="connsiteX1" fmla="*/ 1181997 w 1181997"/>
              <a:gd name="connsiteY1" fmla="*/ 0 h 1134698"/>
              <a:gd name="connsiteX2" fmla="*/ 1178061 w 1181997"/>
              <a:gd name="connsiteY2" fmla="*/ 566304 h 1134698"/>
              <a:gd name="connsiteX3" fmla="*/ 6390 w 1181997"/>
              <a:gd name="connsiteY3" fmla="*/ 1134698 h 1134698"/>
              <a:gd name="connsiteX4" fmla="*/ 10 w 1181997"/>
              <a:gd name="connsiteY4" fmla="*/ 1082755 h 1134698"/>
              <a:gd name="connsiteX0" fmla="*/ 32 w 1182019"/>
              <a:gd name="connsiteY0" fmla="*/ 1082755 h 1134698"/>
              <a:gd name="connsiteX1" fmla="*/ 1182019 w 1182019"/>
              <a:gd name="connsiteY1" fmla="*/ 0 h 1134698"/>
              <a:gd name="connsiteX2" fmla="*/ 1178083 w 1182019"/>
              <a:gd name="connsiteY2" fmla="*/ 566304 h 1134698"/>
              <a:gd name="connsiteX3" fmla="*/ 1522 w 1182019"/>
              <a:gd name="connsiteY3" fmla="*/ 1134698 h 1134698"/>
              <a:gd name="connsiteX4" fmla="*/ 32 w 1182019"/>
              <a:gd name="connsiteY4" fmla="*/ 1082755 h 1134698"/>
              <a:gd name="connsiteX0" fmla="*/ 32 w 1182019"/>
              <a:gd name="connsiteY0" fmla="*/ 1082755 h 1134698"/>
              <a:gd name="connsiteX1" fmla="*/ 1182019 w 1182019"/>
              <a:gd name="connsiteY1" fmla="*/ 0 h 1134698"/>
              <a:gd name="connsiteX2" fmla="*/ 1173193 w 1182019"/>
              <a:gd name="connsiteY2" fmla="*/ 573639 h 1134698"/>
              <a:gd name="connsiteX3" fmla="*/ 1522 w 1182019"/>
              <a:gd name="connsiteY3" fmla="*/ 1134698 h 1134698"/>
              <a:gd name="connsiteX4" fmla="*/ 32 w 1182019"/>
              <a:gd name="connsiteY4" fmla="*/ 1082755 h 1134698"/>
              <a:gd name="connsiteX0" fmla="*/ 32 w 1182019"/>
              <a:gd name="connsiteY0" fmla="*/ 1082755 h 1134698"/>
              <a:gd name="connsiteX1" fmla="*/ 1182019 w 1182019"/>
              <a:gd name="connsiteY1" fmla="*/ 0 h 1134698"/>
              <a:gd name="connsiteX2" fmla="*/ 1175638 w 1182019"/>
              <a:gd name="connsiteY2" fmla="*/ 573639 h 1134698"/>
              <a:gd name="connsiteX3" fmla="*/ 1522 w 1182019"/>
              <a:gd name="connsiteY3" fmla="*/ 1134698 h 1134698"/>
              <a:gd name="connsiteX4" fmla="*/ 32 w 1182019"/>
              <a:gd name="connsiteY4" fmla="*/ 1082755 h 1134698"/>
              <a:gd name="connsiteX0" fmla="*/ 32 w 1182972"/>
              <a:gd name="connsiteY0" fmla="*/ 1082755 h 1134698"/>
              <a:gd name="connsiteX1" fmla="*/ 1182019 w 1182972"/>
              <a:gd name="connsiteY1" fmla="*/ 0 h 1134698"/>
              <a:gd name="connsiteX2" fmla="*/ 1182972 w 1182972"/>
              <a:gd name="connsiteY2" fmla="*/ 573639 h 1134698"/>
              <a:gd name="connsiteX3" fmla="*/ 1522 w 1182972"/>
              <a:gd name="connsiteY3" fmla="*/ 1134698 h 1134698"/>
              <a:gd name="connsiteX4" fmla="*/ 32 w 1182972"/>
              <a:gd name="connsiteY4" fmla="*/ 1082755 h 1134698"/>
              <a:gd name="connsiteX0" fmla="*/ 32 w 1182972"/>
              <a:gd name="connsiteY0" fmla="*/ 1085422 h 1137365"/>
              <a:gd name="connsiteX1" fmla="*/ 1182019 w 1182972"/>
              <a:gd name="connsiteY1" fmla="*/ 0 h 1137365"/>
              <a:gd name="connsiteX2" fmla="*/ 1182972 w 1182972"/>
              <a:gd name="connsiteY2" fmla="*/ 576306 h 1137365"/>
              <a:gd name="connsiteX3" fmla="*/ 1522 w 1182972"/>
              <a:gd name="connsiteY3" fmla="*/ 1137365 h 1137365"/>
              <a:gd name="connsiteX4" fmla="*/ 32 w 1182972"/>
              <a:gd name="connsiteY4" fmla="*/ 1085422 h 11373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2972" h="1137365">
                <a:moveTo>
                  <a:pt x="32" y="1085422"/>
                </a:moveTo>
                <a:lnTo>
                  <a:pt x="1182019" y="0"/>
                </a:lnTo>
                <a:cubicBezTo>
                  <a:pt x="1182337" y="191213"/>
                  <a:pt x="1182654" y="385093"/>
                  <a:pt x="1182972" y="576306"/>
                </a:cubicBezTo>
                <a:lnTo>
                  <a:pt x="1522" y="1137365"/>
                </a:lnTo>
                <a:cubicBezTo>
                  <a:pt x="1840" y="1119236"/>
                  <a:pt x="-286" y="1103551"/>
                  <a:pt x="32" y="108542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53" name="Block Arc 31">
            <a:extLst>
              <a:ext uri="{FF2B5EF4-FFF2-40B4-BE49-F238E27FC236}">
                <a16:creationId xmlns:a16="http://schemas.microsoft.com/office/drawing/2014/main" xmlns="" id="{7D9DF903-DA8F-4191-AEDF-7DDF26A64847}"/>
              </a:ext>
            </a:extLst>
          </p:cNvPr>
          <p:cNvSpPr/>
          <p:nvPr/>
        </p:nvSpPr>
        <p:spPr>
          <a:xfrm>
            <a:off x="6516642" y="2641880"/>
            <a:ext cx="364767" cy="403907"/>
          </a:xfrm>
          <a:custGeom>
            <a:avLst/>
            <a:gdLst/>
            <a:ahLst/>
            <a:cxnLst/>
            <a:rect l="l" t="t" r="r" b="b"/>
            <a:pathLst>
              <a:path w="2890784" h="3200962">
                <a:moveTo>
                  <a:pt x="1107828" y="2097026"/>
                </a:moveTo>
                <a:cubicBezTo>
                  <a:pt x="1025313" y="2097026"/>
                  <a:pt x="958422" y="2163918"/>
                  <a:pt x="958422" y="2246432"/>
                </a:cubicBezTo>
                <a:cubicBezTo>
                  <a:pt x="958422" y="2302715"/>
                  <a:pt x="989545" y="2351730"/>
                  <a:pt x="1036589" y="2375275"/>
                </a:cubicBezTo>
                <a:lnTo>
                  <a:pt x="985421" y="2684898"/>
                </a:lnTo>
                <a:lnTo>
                  <a:pt x="1230235" y="2684898"/>
                </a:lnTo>
                <a:lnTo>
                  <a:pt x="1179067" y="2375275"/>
                </a:lnTo>
                <a:cubicBezTo>
                  <a:pt x="1226111" y="2351730"/>
                  <a:pt x="1257233" y="2302715"/>
                  <a:pt x="1257233" y="2246432"/>
                </a:cubicBezTo>
                <a:cubicBezTo>
                  <a:pt x="1257233" y="2163918"/>
                  <a:pt x="1190342" y="2097026"/>
                  <a:pt x="1107828" y="2097026"/>
                </a:cubicBezTo>
                <a:close/>
                <a:moveTo>
                  <a:pt x="2199259" y="56"/>
                </a:moveTo>
                <a:cubicBezTo>
                  <a:pt x="2572924" y="-4720"/>
                  <a:pt x="2881009" y="291773"/>
                  <a:pt x="2890561" y="665346"/>
                </a:cubicBezTo>
                <a:lnTo>
                  <a:pt x="2843000" y="666562"/>
                </a:lnTo>
                <a:lnTo>
                  <a:pt x="2890784" y="666562"/>
                </a:lnTo>
                <a:lnTo>
                  <a:pt x="2890784" y="1580962"/>
                </a:lnTo>
                <a:lnTo>
                  <a:pt x="2625345" y="1580962"/>
                </a:lnTo>
                <a:lnTo>
                  <a:pt x="2625345" y="672127"/>
                </a:lnTo>
                <a:lnTo>
                  <a:pt x="2623811" y="672166"/>
                </a:lnTo>
                <a:cubicBezTo>
                  <a:pt x="2617992" y="444585"/>
                  <a:pt x="2430306" y="263961"/>
                  <a:pt x="2202670" y="266871"/>
                </a:cubicBezTo>
                <a:cubicBezTo>
                  <a:pt x="1975033" y="269781"/>
                  <a:pt x="1792025" y="455143"/>
                  <a:pt x="1792025" y="682798"/>
                </a:cubicBezTo>
                <a:lnTo>
                  <a:pt x="1790626" y="682798"/>
                </a:lnTo>
                <a:lnTo>
                  <a:pt x="1790626" y="1580962"/>
                </a:lnTo>
                <a:lnTo>
                  <a:pt x="2041344" y="1580962"/>
                </a:lnTo>
                <a:cubicBezTo>
                  <a:pt x="2137614" y="1580962"/>
                  <a:pt x="2215656" y="1659004"/>
                  <a:pt x="2215656" y="1755274"/>
                </a:cubicBezTo>
                <a:lnTo>
                  <a:pt x="2215656" y="3026650"/>
                </a:lnTo>
                <a:cubicBezTo>
                  <a:pt x="2215656" y="3122920"/>
                  <a:pt x="2137614" y="3200962"/>
                  <a:pt x="2041344" y="3200962"/>
                </a:cubicBezTo>
                <a:lnTo>
                  <a:pt x="174312" y="3200962"/>
                </a:lnTo>
                <a:cubicBezTo>
                  <a:pt x="78042" y="3200962"/>
                  <a:pt x="0" y="3122920"/>
                  <a:pt x="0" y="3026650"/>
                </a:cubicBezTo>
                <a:lnTo>
                  <a:pt x="0" y="1755274"/>
                </a:lnTo>
                <a:cubicBezTo>
                  <a:pt x="0" y="1659004"/>
                  <a:pt x="78042" y="1580962"/>
                  <a:pt x="174312" y="1580962"/>
                </a:cubicBezTo>
                <a:lnTo>
                  <a:pt x="1525187" y="1580962"/>
                </a:lnTo>
                <a:lnTo>
                  <a:pt x="1525187" y="676764"/>
                </a:lnTo>
                <a:lnTo>
                  <a:pt x="1525791" y="676764"/>
                </a:lnTo>
                <a:cubicBezTo>
                  <a:pt x="1528430" y="305830"/>
                  <a:pt x="1827609" y="4806"/>
                  <a:pt x="2199259" y="56"/>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55" name="TextBox 54">
            <a:extLst>
              <a:ext uri="{FF2B5EF4-FFF2-40B4-BE49-F238E27FC236}">
                <a16:creationId xmlns:a16="http://schemas.microsoft.com/office/drawing/2014/main" xmlns="" id="{2E83A7BE-5AED-4283-A27F-71A7846F22F4}"/>
              </a:ext>
            </a:extLst>
          </p:cNvPr>
          <p:cNvSpPr txBox="1"/>
          <p:nvPr/>
        </p:nvSpPr>
        <p:spPr>
          <a:xfrm>
            <a:off x="6959302" y="3573023"/>
            <a:ext cx="5112568" cy="461665"/>
          </a:xfrm>
          <a:prstGeom prst="rect">
            <a:avLst/>
          </a:prstGeom>
          <a:noFill/>
        </p:spPr>
        <p:txBody>
          <a:bodyPr wrap="square" rtlCol="0">
            <a:spAutoFit/>
          </a:bodyPr>
          <a:lstStyle/>
          <a:p>
            <a:pPr marL="514350" indent="-514350"/>
            <a:r>
              <a:rPr lang="id-ID" sz="2400" b="1" dirty="0" smtClean="0"/>
              <a:t>2. Bad </a:t>
            </a:r>
            <a:r>
              <a:rPr lang="id-ID" sz="2400" b="1" dirty="0" smtClean="0"/>
              <a:t>Attitude vs </a:t>
            </a:r>
            <a:r>
              <a:rPr lang="id-ID" sz="2400" b="1" dirty="0" smtClean="0"/>
              <a:t>Good Attitude</a:t>
            </a:r>
            <a:endParaRPr lang="id-ID" sz="2400" b="1" dirty="0" smtClean="0"/>
          </a:p>
        </p:txBody>
      </p:sp>
      <p:sp>
        <p:nvSpPr>
          <p:cNvPr id="56" name="TextBox 55">
            <a:extLst>
              <a:ext uri="{FF2B5EF4-FFF2-40B4-BE49-F238E27FC236}">
                <a16:creationId xmlns:a16="http://schemas.microsoft.com/office/drawing/2014/main" xmlns="" id="{2E83A7BE-5AED-4283-A27F-71A7846F22F4}"/>
              </a:ext>
            </a:extLst>
          </p:cNvPr>
          <p:cNvSpPr txBox="1"/>
          <p:nvPr/>
        </p:nvSpPr>
        <p:spPr>
          <a:xfrm>
            <a:off x="6959302" y="4437154"/>
            <a:ext cx="5112568" cy="461665"/>
          </a:xfrm>
          <a:prstGeom prst="rect">
            <a:avLst/>
          </a:prstGeom>
          <a:noFill/>
        </p:spPr>
        <p:txBody>
          <a:bodyPr wrap="square" rtlCol="0">
            <a:spAutoFit/>
          </a:bodyPr>
          <a:lstStyle/>
          <a:p>
            <a:pPr marL="514350" indent="-514350"/>
            <a:r>
              <a:rPr lang="id-ID" sz="2400" b="1" dirty="0" smtClean="0"/>
              <a:t>3. </a:t>
            </a:r>
            <a:r>
              <a:rPr lang="id-ID" sz="2400" b="1" dirty="0" smtClean="0"/>
              <a:t>Lets Change, Mari </a:t>
            </a:r>
            <a:r>
              <a:rPr lang="id-ID" sz="2400" b="1" dirty="0" smtClean="0"/>
              <a:t>berubah</a:t>
            </a:r>
            <a:endParaRPr lang="id-ID" sz="2400" b="1" dirty="0" smtClean="0"/>
          </a:p>
        </p:txBody>
      </p:sp>
    </p:spTree>
    <p:extLst>
      <p:ext uri="{BB962C8B-B14F-4D97-AF65-F5344CB8AC3E}">
        <p14:creationId xmlns:p14="http://schemas.microsoft.com/office/powerpoint/2010/main" xmlns="" val="326541626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206381AD-4C2B-4745-99B1-0BBCE6131A71}"/>
              </a:ext>
            </a:extLst>
          </p:cNvPr>
          <p:cNvSpPr>
            <a:spLocks noGrp="1"/>
          </p:cNvSpPr>
          <p:nvPr>
            <p:ph type="body" sz="quarter" idx="10"/>
          </p:nvPr>
        </p:nvSpPr>
        <p:spPr>
          <a:prstGeom prst="rect">
            <a:avLst/>
          </a:prstGeom>
        </p:spPr>
        <p:txBody>
          <a:bodyPr/>
          <a:lstStyle/>
          <a:p>
            <a:r>
              <a:rPr lang="id-ID" dirty="0" smtClean="0"/>
              <a:t>Rapid Test dulu</a:t>
            </a:r>
            <a:endParaRPr lang="en-US" dirty="0"/>
          </a:p>
        </p:txBody>
      </p:sp>
      <p:grpSp>
        <p:nvGrpSpPr>
          <p:cNvPr id="3" name="Group 2">
            <a:extLst>
              <a:ext uri="{FF2B5EF4-FFF2-40B4-BE49-F238E27FC236}">
                <a16:creationId xmlns:a16="http://schemas.microsoft.com/office/drawing/2014/main" xmlns="" id="{42B02945-43D4-44BA-8FCE-4AB138BD1795}"/>
              </a:ext>
            </a:extLst>
          </p:cNvPr>
          <p:cNvGrpSpPr/>
          <p:nvPr/>
        </p:nvGrpSpPr>
        <p:grpSpPr>
          <a:xfrm>
            <a:off x="979194" y="1816824"/>
            <a:ext cx="2358485" cy="2715991"/>
            <a:chOff x="1380965" y="1465124"/>
            <a:chExt cx="2358792" cy="2715991"/>
          </a:xfrm>
        </p:grpSpPr>
        <p:pic>
          <p:nvPicPr>
            <p:cNvPr id="4" name="Picture 2" descr="E:\002-KIMS BUSINESS\007-04-1-FIVERR\01-PPT-TEMPLATE\COVER-PSD\05-cut-01.png">
              <a:extLst>
                <a:ext uri="{FF2B5EF4-FFF2-40B4-BE49-F238E27FC236}">
                  <a16:creationId xmlns:a16="http://schemas.microsoft.com/office/drawing/2014/main" xmlns="" id="{A8C242E8-D263-4A3B-92B4-C6396CD8F4CD}"/>
                </a:ext>
              </a:extLst>
            </p:cNvPr>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rot="18000000" flipV="1">
              <a:off x="538723" y="2656414"/>
              <a:ext cx="2715991" cy="333412"/>
            </a:xfrm>
            <a:prstGeom prst="rect">
              <a:avLst/>
            </a:prstGeom>
            <a:noFill/>
            <a:extLst>
              <a:ext uri="{909E8E84-426E-40DD-AFC4-6F175D3DCCD1}">
                <a14:hiddenFill xmlns:a14="http://schemas.microsoft.com/office/drawing/2010/main" xmlns="">
                  <a:solidFill>
                    <a:srgbClr val="FFFFFF"/>
                  </a:solidFill>
                </a14:hiddenFill>
              </a:ext>
            </a:extLst>
          </p:spPr>
        </p:pic>
        <p:grpSp>
          <p:nvGrpSpPr>
            <p:cNvPr id="5" name="Group 4">
              <a:extLst>
                <a:ext uri="{FF2B5EF4-FFF2-40B4-BE49-F238E27FC236}">
                  <a16:creationId xmlns:a16="http://schemas.microsoft.com/office/drawing/2014/main" xmlns="" id="{233EDA3B-34A9-43E4-B185-68856887907C}"/>
                </a:ext>
              </a:extLst>
            </p:cNvPr>
            <p:cNvGrpSpPr/>
            <p:nvPr/>
          </p:nvGrpSpPr>
          <p:grpSpPr>
            <a:xfrm>
              <a:off x="1380965" y="2018710"/>
              <a:ext cx="2358792" cy="1608820"/>
              <a:chOff x="1380965" y="2018710"/>
              <a:chExt cx="2358792" cy="1608820"/>
            </a:xfrm>
          </p:grpSpPr>
          <p:sp>
            <p:nvSpPr>
              <p:cNvPr id="6" name="Parallelogram 5">
                <a:extLst>
                  <a:ext uri="{FF2B5EF4-FFF2-40B4-BE49-F238E27FC236}">
                    <a16:creationId xmlns:a16="http://schemas.microsoft.com/office/drawing/2014/main" xmlns="" id="{B84B98E5-3CED-4B91-B70B-4460AD40F31E}"/>
                  </a:ext>
                </a:extLst>
              </p:cNvPr>
              <p:cNvSpPr/>
              <p:nvPr/>
            </p:nvSpPr>
            <p:spPr>
              <a:xfrm rot="14414865" flipH="1">
                <a:off x="1487101" y="2457044"/>
                <a:ext cx="661487" cy="873760"/>
              </a:xfrm>
              <a:prstGeom prst="parallelogram">
                <a:avLst>
                  <a:gd name="adj" fmla="val 76778"/>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reeform: Shape 6">
                <a:extLst>
                  <a:ext uri="{FF2B5EF4-FFF2-40B4-BE49-F238E27FC236}">
                    <a16:creationId xmlns:a16="http://schemas.microsoft.com/office/drawing/2014/main" xmlns="" id="{EDF491FE-8DF1-40BC-8DF2-64435C4B7377}"/>
                  </a:ext>
                </a:extLst>
              </p:cNvPr>
              <p:cNvSpPr/>
              <p:nvPr/>
            </p:nvSpPr>
            <p:spPr>
              <a:xfrm>
                <a:off x="1528770" y="2018710"/>
                <a:ext cx="2210987" cy="1608820"/>
              </a:xfrm>
              <a:custGeom>
                <a:avLst/>
                <a:gdLst>
                  <a:gd name="connsiteX0" fmla="*/ 1636300 w 2210987"/>
                  <a:gd name="connsiteY0" fmla="*/ 0 h 1608820"/>
                  <a:gd name="connsiteX1" fmla="*/ 2210987 w 2210987"/>
                  <a:gd name="connsiteY1" fmla="*/ 804410 h 1608820"/>
                  <a:gd name="connsiteX2" fmla="*/ 1636300 w 2210987"/>
                  <a:gd name="connsiteY2" fmla="*/ 1608820 h 1608820"/>
                  <a:gd name="connsiteX3" fmla="*/ 1636300 w 2210987"/>
                  <a:gd name="connsiteY3" fmla="*/ 1241341 h 1608820"/>
                  <a:gd name="connsiteX4" fmla="*/ 0 w 2210987"/>
                  <a:gd name="connsiteY4" fmla="*/ 1241341 h 1608820"/>
                  <a:gd name="connsiteX5" fmla="*/ 501792 w 2210987"/>
                  <a:gd name="connsiteY5" fmla="*/ 367479 h 1608820"/>
                  <a:gd name="connsiteX6" fmla="*/ 1636300 w 2210987"/>
                  <a:gd name="connsiteY6" fmla="*/ 367479 h 1608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10987" h="1608820">
                    <a:moveTo>
                      <a:pt x="1636300" y="0"/>
                    </a:moveTo>
                    <a:lnTo>
                      <a:pt x="2210987" y="804410"/>
                    </a:lnTo>
                    <a:lnTo>
                      <a:pt x="1636300" y="1608820"/>
                    </a:lnTo>
                    <a:lnTo>
                      <a:pt x="1636300" y="1241341"/>
                    </a:lnTo>
                    <a:lnTo>
                      <a:pt x="0" y="1241341"/>
                    </a:lnTo>
                    <a:lnTo>
                      <a:pt x="501792" y="367479"/>
                    </a:lnTo>
                    <a:lnTo>
                      <a:pt x="1636300" y="367479"/>
                    </a:lnTo>
                    <a:close/>
                  </a:path>
                </a:pathLst>
              </a:cu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grpSp>
        <p:nvGrpSpPr>
          <p:cNvPr id="8" name="Group 7">
            <a:extLst>
              <a:ext uri="{FF2B5EF4-FFF2-40B4-BE49-F238E27FC236}">
                <a16:creationId xmlns:a16="http://schemas.microsoft.com/office/drawing/2014/main" xmlns="" id="{BFA31A33-3006-421B-94B1-CEA04F574CA4}"/>
              </a:ext>
            </a:extLst>
          </p:cNvPr>
          <p:cNvGrpSpPr/>
          <p:nvPr/>
        </p:nvGrpSpPr>
        <p:grpSpPr>
          <a:xfrm>
            <a:off x="3670090" y="1816824"/>
            <a:ext cx="2358485" cy="2715991"/>
            <a:chOff x="1380965" y="1465124"/>
            <a:chExt cx="2358792" cy="2715991"/>
          </a:xfrm>
        </p:grpSpPr>
        <p:pic>
          <p:nvPicPr>
            <p:cNvPr id="9" name="Picture 2" descr="E:\002-KIMS BUSINESS\007-04-1-FIVERR\01-PPT-TEMPLATE\COVER-PSD\05-cut-01.png">
              <a:extLst>
                <a:ext uri="{FF2B5EF4-FFF2-40B4-BE49-F238E27FC236}">
                  <a16:creationId xmlns:a16="http://schemas.microsoft.com/office/drawing/2014/main" xmlns="" id="{43C3C033-4E3E-4520-ADE5-8325C5587314}"/>
                </a:ext>
              </a:extLst>
            </p:cNvPr>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rot="18000000" flipV="1">
              <a:off x="538723" y="2656414"/>
              <a:ext cx="2715991" cy="333412"/>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0" name="Group 9">
              <a:extLst>
                <a:ext uri="{FF2B5EF4-FFF2-40B4-BE49-F238E27FC236}">
                  <a16:creationId xmlns:a16="http://schemas.microsoft.com/office/drawing/2014/main" xmlns="" id="{86AB8770-6D98-466A-ADAA-A71FBFE4974D}"/>
                </a:ext>
              </a:extLst>
            </p:cNvPr>
            <p:cNvGrpSpPr/>
            <p:nvPr/>
          </p:nvGrpSpPr>
          <p:grpSpPr>
            <a:xfrm>
              <a:off x="1380965" y="2018710"/>
              <a:ext cx="2358792" cy="1608820"/>
              <a:chOff x="1380965" y="2018710"/>
              <a:chExt cx="2358792" cy="1608820"/>
            </a:xfrm>
          </p:grpSpPr>
          <p:sp>
            <p:nvSpPr>
              <p:cNvPr id="11" name="Parallelogram 10">
                <a:extLst>
                  <a:ext uri="{FF2B5EF4-FFF2-40B4-BE49-F238E27FC236}">
                    <a16:creationId xmlns:a16="http://schemas.microsoft.com/office/drawing/2014/main" xmlns="" id="{FF4C1C6B-A00F-462E-BEE7-EB606018EF25}"/>
                  </a:ext>
                </a:extLst>
              </p:cNvPr>
              <p:cNvSpPr/>
              <p:nvPr/>
            </p:nvSpPr>
            <p:spPr>
              <a:xfrm rot="14414865" flipH="1">
                <a:off x="1487101" y="2457044"/>
                <a:ext cx="661487" cy="873760"/>
              </a:xfrm>
              <a:prstGeom prst="parallelogram">
                <a:avLst>
                  <a:gd name="adj" fmla="val 76778"/>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xmlns="" id="{44C25031-6DA0-43A5-857B-F3A1BFB05358}"/>
                  </a:ext>
                </a:extLst>
              </p:cNvPr>
              <p:cNvSpPr/>
              <p:nvPr/>
            </p:nvSpPr>
            <p:spPr>
              <a:xfrm>
                <a:off x="1528770" y="2018710"/>
                <a:ext cx="2210987" cy="1608820"/>
              </a:xfrm>
              <a:custGeom>
                <a:avLst/>
                <a:gdLst>
                  <a:gd name="connsiteX0" fmla="*/ 1636300 w 2210987"/>
                  <a:gd name="connsiteY0" fmla="*/ 0 h 1608820"/>
                  <a:gd name="connsiteX1" fmla="*/ 2210987 w 2210987"/>
                  <a:gd name="connsiteY1" fmla="*/ 804410 h 1608820"/>
                  <a:gd name="connsiteX2" fmla="*/ 1636300 w 2210987"/>
                  <a:gd name="connsiteY2" fmla="*/ 1608820 h 1608820"/>
                  <a:gd name="connsiteX3" fmla="*/ 1636300 w 2210987"/>
                  <a:gd name="connsiteY3" fmla="*/ 1241341 h 1608820"/>
                  <a:gd name="connsiteX4" fmla="*/ 0 w 2210987"/>
                  <a:gd name="connsiteY4" fmla="*/ 1241341 h 1608820"/>
                  <a:gd name="connsiteX5" fmla="*/ 501792 w 2210987"/>
                  <a:gd name="connsiteY5" fmla="*/ 367479 h 1608820"/>
                  <a:gd name="connsiteX6" fmla="*/ 1636300 w 2210987"/>
                  <a:gd name="connsiteY6" fmla="*/ 367479 h 1608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10987" h="1608820">
                    <a:moveTo>
                      <a:pt x="1636300" y="0"/>
                    </a:moveTo>
                    <a:lnTo>
                      <a:pt x="2210987" y="804410"/>
                    </a:lnTo>
                    <a:lnTo>
                      <a:pt x="1636300" y="1608820"/>
                    </a:lnTo>
                    <a:lnTo>
                      <a:pt x="1636300" y="1241341"/>
                    </a:lnTo>
                    <a:lnTo>
                      <a:pt x="0" y="1241341"/>
                    </a:lnTo>
                    <a:lnTo>
                      <a:pt x="501792" y="367479"/>
                    </a:lnTo>
                    <a:lnTo>
                      <a:pt x="1636300" y="367479"/>
                    </a:lnTo>
                    <a:close/>
                  </a:path>
                </a:pathLst>
              </a:cu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grpSp>
        <p:nvGrpSpPr>
          <p:cNvPr id="13" name="Group 12">
            <a:extLst>
              <a:ext uri="{FF2B5EF4-FFF2-40B4-BE49-F238E27FC236}">
                <a16:creationId xmlns:a16="http://schemas.microsoft.com/office/drawing/2014/main" xmlns="" id="{57E21615-9DD5-4ACD-88C2-F0D8894550EE}"/>
              </a:ext>
            </a:extLst>
          </p:cNvPr>
          <p:cNvGrpSpPr/>
          <p:nvPr/>
        </p:nvGrpSpPr>
        <p:grpSpPr>
          <a:xfrm>
            <a:off x="6361009" y="1816824"/>
            <a:ext cx="2358485" cy="2715991"/>
            <a:chOff x="1380965" y="1465124"/>
            <a:chExt cx="2358792" cy="2715991"/>
          </a:xfrm>
        </p:grpSpPr>
        <p:pic>
          <p:nvPicPr>
            <p:cNvPr id="14" name="Picture 2" descr="E:\002-KIMS BUSINESS\007-04-1-FIVERR\01-PPT-TEMPLATE\COVER-PSD\05-cut-01.png">
              <a:extLst>
                <a:ext uri="{FF2B5EF4-FFF2-40B4-BE49-F238E27FC236}">
                  <a16:creationId xmlns:a16="http://schemas.microsoft.com/office/drawing/2014/main" xmlns="" id="{8237E37D-AD34-48A3-A5CC-25AFB54B1DDF}"/>
                </a:ext>
              </a:extLst>
            </p:cNvPr>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rot="18000000" flipV="1">
              <a:off x="538723" y="2656414"/>
              <a:ext cx="2715991" cy="333412"/>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5" name="Group 14">
              <a:extLst>
                <a:ext uri="{FF2B5EF4-FFF2-40B4-BE49-F238E27FC236}">
                  <a16:creationId xmlns:a16="http://schemas.microsoft.com/office/drawing/2014/main" xmlns="" id="{9D64405E-8C7F-4721-A224-E0202C16D405}"/>
                </a:ext>
              </a:extLst>
            </p:cNvPr>
            <p:cNvGrpSpPr/>
            <p:nvPr/>
          </p:nvGrpSpPr>
          <p:grpSpPr>
            <a:xfrm>
              <a:off x="1380965" y="2018710"/>
              <a:ext cx="2358792" cy="1608820"/>
              <a:chOff x="1380965" y="2018710"/>
              <a:chExt cx="2358792" cy="1608820"/>
            </a:xfrm>
          </p:grpSpPr>
          <p:sp>
            <p:nvSpPr>
              <p:cNvPr id="16" name="Parallelogram 15">
                <a:extLst>
                  <a:ext uri="{FF2B5EF4-FFF2-40B4-BE49-F238E27FC236}">
                    <a16:creationId xmlns:a16="http://schemas.microsoft.com/office/drawing/2014/main" xmlns="" id="{5E36F305-42E1-4A12-8BCE-CDFC82696FFD}"/>
                  </a:ext>
                </a:extLst>
              </p:cNvPr>
              <p:cNvSpPr/>
              <p:nvPr/>
            </p:nvSpPr>
            <p:spPr>
              <a:xfrm rot="14414865" flipH="1">
                <a:off x="1487101" y="2457044"/>
                <a:ext cx="661487" cy="873760"/>
              </a:xfrm>
              <a:prstGeom prst="parallelogram">
                <a:avLst>
                  <a:gd name="adj" fmla="val 76778"/>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xmlns="" id="{1732BE1D-CF1B-4918-9D2E-B1A46C7FAF63}"/>
                  </a:ext>
                </a:extLst>
              </p:cNvPr>
              <p:cNvSpPr/>
              <p:nvPr/>
            </p:nvSpPr>
            <p:spPr>
              <a:xfrm>
                <a:off x="1528770" y="2018710"/>
                <a:ext cx="2210987" cy="1608820"/>
              </a:xfrm>
              <a:custGeom>
                <a:avLst/>
                <a:gdLst>
                  <a:gd name="connsiteX0" fmla="*/ 1636300 w 2210987"/>
                  <a:gd name="connsiteY0" fmla="*/ 0 h 1608820"/>
                  <a:gd name="connsiteX1" fmla="*/ 2210987 w 2210987"/>
                  <a:gd name="connsiteY1" fmla="*/ 804410 h 1608820"/>
                  <a:gd name="connsiteX2" fmla="*/ 1636300 w 2210987"/>
                  <a:gd name="connsiteY2" fmla="*/ 1608820 h 1608820"/>
                  <a:gd name="connsiteX3" fmla="*/ 1636300 w 2210987"/>
                  <a:gd name="connsiteY3" fmla="*/ 1241341 h 1608820"/>
                  <a:gd name="connsiteX4" fmla="*/ 0 w 2210987"/>
                  <a:gd name="connsiteY4" fmla="*/ 1241341 h 1608820"/>
                  <a:gd name="connsiteX5" fmla="*/ 501792 w 2210987"/>
                  <a:gd name="connsiteY5" fmla="*/ 367479 h 1608820"/>
                  <a:gd name="connsiteX6" fmla="*/ 1636300 w 2210987"/>
                  <a:gd name="connsiteY6" fmla="*/ 367479 h 1608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10987" h="1608820">
                    <a:moveTo>
                      <a:pt x="1636300" y="0"/>
                    </a:moveTo>
                    <a:lnTo>
                      <a:pt x="2210987" y="804410"/>
                    </a:lnTo>
                    <a:lnTo>
                      <a:pt x="1636300" y="1608820"/>
                    </a:lnTo>
                    <a:lnTo>
                      <a:pt x="1636300" y="1241341"/>
                    </a:lnTo>
                    <a:lnTo>
                      <a:pt x="0" y="1241341"/>
                    </a:lnTo>
                    <a:lnTo>
                      <a:pt x="501792" y="367479"/>
                    </a:lnTo>
                    <a:lnTo>
                      <a:pt x="1636300" y="367479"/>
                    </a:lnTo>
                    <a:close/>
                  </a:path>
                </a:pathLst>
              </a:custGeom>
              <a:solidFill>
                <a:schemeClr val="accent3"/>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grpSp>
        <p:nvGrpSpPr>
          <p:cNvPr id="18" name="Group 17">
            <a:extLst>
              <a:ext uri="{FF2B5EF4-FFF2-40B4-BE49-F238E27FC236}">
                <a16:creationId xmlns:a16="http://schemas.microsoft.com/office/drawing/2014/main" xmlns="" id="{B8D8F8A9-485E-4B87-9C24-CADA921BA20C}"/>
              </a:ext>
            </a:extLst>
          </p:cNvPr>
          <p:cNvGrpSpPr/>
          <p:nvPr/>
        </p:nvGrpSpPr>
        <p:grpSpPr>
          <a:xfrm>
            <a:off x="9051918" y="1816824"/>
            <a:ext cx="2358485" cy="2715991"/>
            <a:chOff x="1380965" y="1465124"/>
            <a:chExt cx="2358792" cy="2715991"/>
          </a:xfrm>
        </p:grpSpPr>
        <p:pic>
          <p:nvPicPr>
            <p:cNvPr id="19" name="Picture 2" descr="E:\002-KIMS BUSINESS\007-04-1-FIVERR\01-PPT-TEMPLATE\COVER-PSD\05-cut-01.png">
              <a:extLst>
                <a:ext uri="{FF2B5EF4-FFF2-40B4-BE49-F238E27FC236}">
                  <a16:creationId xmlns:a16="http://schemas.microsoft.com/office/drawing/2014/main" xmlns="" id="{4CFC6EDF-47CA-4B08-B62F-2D363AE89188}"/>
                </a:ext>
              </a:extLst>
            </p:cNvPr>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rot="18000000" flipV="1">
              <a:off x="538723" y="2656414"/>
              <a:ext cx="2715991" cy="333412"/>
            </a:xfrm>
            <a:prstGeom prst="rect">
              <a:avLst/>
            </a:prstGeom>
            <a:noFill/>
            <a:extLst>
              <a:ext uri="{909E8E84-426E-40DD-AFC4-6F175D3DCCD1}">
                <a14:hiddenFill xmlns:a14="http://schemas.microsoft.com/office/drawing/2010/main" xmlns="">
                  <a:solidFill>
                    <a:srgbClr val="FFFFFF"/>
                  </a:solidFill>
                </a14:hiddenFill>
              </a:ext>
            </a:extLst>
          </p:spPr>
        </p:pic>
        <p:grpSp>
          <p:nvGrpSpPr>
            <p:cNvPr id="20" name="Group 19">
              <a:extLst>
                <a:ext uri="{FF2B5EF4-FFF2-40B4-BE49-F238E27FC236}">
                  <a16:creationId xmlns:a16="http://schemas.microsoft.com/office/drawing/2014/main" xmlns="" id="{9D6E4BF1-AE6E-450E-86F3-F1BD5CBB56E6}"/>
                </a:ext>
              </a:extLst>
            </p:cNvPr>
            <p:cNvGrpSpPr/>
            <p:nvPr/>
          </p:nvGrpSpPr>
          <p:grpSpPr>
            <a:xfrm>
              <a:off x="1380965" y="2018710"/>
              <a:ext cx="2358792" cy="1608820"/>
              <a:chOff x="1380965" y="2018710"/>
              <a:chExt cx="2358792" cy="1608820"/>
            </a:xfrm>
          </p:grpSpPr>
          <p:sp>
            <p:nvSpPr>
              <p:cNvPr id="21" name="Parallelogram 20">
                <a:extLst>
                  <a:ext uri="{FF2B5EF4-FFF2-40B4-BE49-F238E27FC236}">
                    <a16:creationId xmlns:a16="http://schemas.microsoft.com/office/drawing/2014/main" xmlns="" id="{540E41AF-F36F-4C37-9F92-C41DD766D13B}"/>
                  </a:ext>
                </a:extLst>
              </p:cNvPr>
              <p:cNvSpPr/>
              <p:nvPr/>
            </p:nvSpPr>
            <p:spPr>
              <a:xfrm rot="14414865" flipH="1">
                <a:off x="1487101" y="2457044"/>
                <a:ext cx="661487" cy="873760"/>
              </a:xfrm>
              <a:prstGeom prst="parallelogram">
                <a:avLst>
                  <a:gd name="adj" fmla="val 76778"/>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xmlns="" id="{56C246DD-6A84-4E0B-8306-CC3CA827BAB3}"/>
                  </a:ext>
                </a:extLst>
              </p:cNvPr>
              <p:cNvSpPr/>
              <p:nvPr/>
            </p:nvSpPr>
            <p:spPr>
              <a:xfrm>
                <a:off x="1528770" y="2018710"/>
                <a:ext cx="2210987" cy="1608820"/>
              </a:xfrm>
              <a:custGeom>
                <a:avLst/>
                <a:gdLst>
                  <a:gd name="connsiteX0" fmla="*/ 1636300 w 2210987"/>
                  <a:gd name="connsiteY0" fmla="*/ 0 h 1608820"/>
                  <a:gd name="connsiteX1" fmla="*/ 2210987 w 2210987"/>
                  <a:gd name="connsiteY1" fmla="*/ 804410 h 1608820"/>
                  <a:gd name="connsiteX2" fmla="*/ 1636300 w 2210987"/>
                  <a:gd name="connsiteY2" fmla="*/ 1608820 h 1608820"/>
                  <a:gd name="connsiteX3" fmla="*/ 1636300 w 2210987"/>
                  <a:gd name="connsiteY3" fmla="*/ 1241341 h 1608820"/>
                  <a:gd name="connsiteX4" fmla="*/ 0 w 2210987"/>
                  <a:gd name="connsiteY4" fmla="*/ 1241341 h 1608820"/>
                  <a:gd name="connsiteX5" fmla="*/ 501792 w 2210987"/>
                  <a:gd name="connsiteY5" fmla="*/ 367479 h 1608820"/>
                  <a:gd name="connsiteX6" fmla="*/ 1636300 w 2210987"/>
                  <a:gd name="connsiteY6" fmla="*/ 367479 h 1608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10987" h="1608820">
                    <a:moveTo>
                      <a:pt x="1636300" y="0"/>
                    </a:moveTo>
                    <a:lnTo>
                      <a:pt x="2210987" y="804410"/>
                    </a:lnTo>
                    <a:lnTo>
                      <a:pt x="1636300" y="1608820"/>
                    </a:lnTo>
                    <a:lnTo>
                      <a:pt x="1636300" y="1241341"/>
                    </a:lnTo>
                    <a:lnTo>
                      <a:pt x="0" y="1241341"/>
                    </a:lnTo>
                    <a:lnTo>
                      <a:pt x="501792" y="367479"/>
                    </a:lnTo>
                    <a:lnTo>
                      <a:pt x="1636300" y="367479"/>
                    </a:lnTo>
                    <a:close/>
                  </a:path>
                </a:pathLst>
              </a:custGeom>
              <a:solidFill>
                <a:schemeClr val="accent4"/>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23" name="Parallelogram 30">
            <a:extLst>
              <a:ext uri="{FF2B5EF4-FFF2-40B4-BE49-F238E27FC236}">
                <a16:creationId xmlns:a16="http://schemas.microsoft.com/office/drawing/2014/main" xmlns="" id="{C10F3E07-4926-4E6E-A328-72687231F7C5}"/>
              </a:ext>
            </a:extLst>
          </p:cNvPr>
          <p:cNvSpPr/>
          <p:nvPr/>
        </p:nvSpPr>
        <p:spPr>
          <a:xfrm flipH="1">
            <a:off x="7369074" y="2967711"/>
            <a:ext cx="373370" cy="374343"/>
          </a:xfrm>
          <a:custGeom>
            <a:avLst/>
            <a:gdLst/>
            <a:ahLst/>
            <a:cxnLst/>
            <a:rect l="l" t="t" r="r" b="b"/>
            <a:pathLst>
              <a:path w="3240000" h="3248012">
                <a:moveTo>
                  <a:pt x="712553" y="858820"/>
                </a:moveTo>
                <a:cubicBezTo>
                  <a:pt x="727950" y="858820"/>
                  <a:pt x="743348" y="864694"/>
                  <a:pt x="755096" y="876443"/>
                </a:cubicBezTo>
                <a:lnTo>
                  <a:pt x="1193671" y="1315016"/>
                </a:lnTo>
                <a:lnTo>
                  <a:pt x="1509169" y="999517"/>
                </a:lnTo>
                <a:cubicBezTo>
                  <a:pt x="1509517" y="999169"/>
                  <a:pt x="1509868" y="998827"/>
                  <a:pt x="1510414" y="998691"/>
                </a:cubicBezTo>
                <a:lnTo>
                  <a:pt x="1518932" y="988592"/>
                </a:lnTo>
                <a:cubicBezTo>
                  <a:pt x="1531945" y="978263"/>
                  <a:pt x="1547912" y="974188"/>
                  <a:pt x="1563209" y="975946"/>
                </a:cubicBezTo>
                <a:cubicBezTo>
                  <a:pt x="1578505" y="977705"/>
                  <a:pt x="1593131" y="985299"/>
                  <a:pt x="1603459" y="998313"/>
                </a:cubicBezTo>
                <a:lnTo>
                  <a:pt x="1892346" y="1362277"/>
                </a:lnTo>
                <a:lnTo>
                  <a:pt x="2149759" y="1177067"/>
                </a:lnTo>
                <a:lnTo>
                  <a:pt x="2151621" y="1174867"/>
                </a:lnTo>
                <a:cubicBezTo>
                  <a:pt x="2159033" y="1169006"/>
                  <a:pt x="2167397" y="1165168"/>
                  <a:pt x="2176160" y="1163802"/>
                </a:cubicBezTo>
                <a:cubicBezTo>
                  <a:pt x="2177188" y="1163485"/>
                  <a:pt x="2178237" y="1163269"/>
                  <a:pt x="2179375" y="1163558"/>
                </a:cubicBezTo>
                <a:cubicBezTo>
                  <a:pt x="2184768" y="1161771"/>
                  <a:pt x="2190389" y="1161654"/>
                  <a:pt x="2195921" y="1162300"/>
                </a:cubicBezTo>
                <a:cubicBezTo>
                  <a:pt x="2196662" y="1162386"/>
                  <a:pt x="2197402" y="1162487"/>
                  <a:pt x="2198081" y="1162987"/>
                </a:cubicBezTo>
                <a:cubicBezTo>
                  <a:pt x="2202197" y="1163290"/>
                  <a:pt x="2206218" y="1164270"/>
                  <a:pt x="2209739" y="1166702"/>
                </a:cubicBezTo>
                <a:cubicBezTo>
                  <a:pt x="2213116" y="1166857"/>
                  <a:pt x="2216051" y="1168231"/>
                  <a:pt x="2218766" y="1170038"/>
                </a:cubicBezTo>
                <a:cubicBezTo>
                  <a:pt x="2225342" y="1173160"/>
                  <a:pt x="2231151" y="1177875"/>
                  <a:pt x="2235489" y="1184194"/>
                </a:cubicBezTo>
                <a:lnTo>
                  <a:pt x="2236132" y="1184737"/>
                </a:lnTo>
                <a:lnTo>
                  <a:pt x="2236287" y="1184934"/>
                </a:lnTo>
                <a:lnTo>
                  <a:pt x="2238712" y="1187183"/>
                </a:lnTo>
                <a:cubicBezTo>
                  <a:pt x="2239115" y="1187744"/>
                  <a:pt x="2239507" y="1188310"/>
                  <a:pt x="2239574" y="1189090"/>
                </a:cubicBezTo>
                <a:lnTo>
                  <a:pt x="2540580" y="1569705"/>
                </a:lnTo>
                <a:cubicBezTo>
                  <a:pt x="2561191" y="1595768"/>
                  <a:pt x="2556772" y="1633604"/>
                  <a:pt x="2530710" y="1654215"/>
                </a:cubicBezTo>
                <a:cubicBezTo>
                  <a:pt x="2504647" y="1674827"/>
                  <a:pt x="2466811" y="1670408"/>
                  <a:pt x="2446199" y="1644345"/>
                </a:cubicBezTo>
                <a:lnTo>
                  <a:pt x="2177884" y="1305067"/>
                </a:lnTo>
                <a:lnTo>
                  <a:pt x="1934804" y="1479967"/>
                </a:lnTo>
                <a:cubicBezTo>
                  <a:pt x="1927367" y="1485317"/>
                  <a:pt x="1919123" y="1488726"/>
                  <a:pt x="1910598" y="1489881"/>
                </a:cubicBezTo>
                <a:cubicBezTo>
                  <a:pt x="1885257" y="1507791"/>
                  <a:pt x="1850121" y="1502627"/>
                  <a:pt x="1830495" y="1477903"/>
                </a:cubicBezTo>
                <a:lnTo>
                  <a:pt x="1551924" y="1126933"/>
                </a:lnTo>
                <a:lnTo>
                  <a:pt x="1239041" y="1439816"/>
                </a:lnTo>
                <a:cubicBezTo>
                  <a:pt x="1226569" y="1452288"/>
                  <a:pt x="1209983" y="1458139"/>
                  <a:pt x="1193674" y="1456888"/>
                </a:cubicBezTo>
                <a:cubicBezTo>
                  <a:pt x="1177363" y="1458142"/>
                  <a:pt x="1160774" y="1452290"/>
                  <a:pt x="1148301" y="1439816"/>
                </a:cubicBezTo>
                <a:lnTo>
                  <a:pt x="670011" y="961527"/>
                </a:lnTo>
                <a:cubicBezTo>
                  <a:pt x="646515" y="938031"/>
                  <a:pt x="646515" y="899938"/>
                  <a:pt x="670011" y="876442"/>
                </a:cubicBezTo>
                <a:cubicBezTo>
                  <a:pt x="681760" y="864694"/>
                  <a:pt x="697157" y="858820"/>
                  <a:pt x="712553" y="858820"/>
                </a:cubicBezTo>
                <a:close/>
                <a:moveTo>
                  <a:pt x="2790000" y="699581"/>
                </a:moveTo>
                <a:lnTo>
                  <a:pt x="450000" y="699581"/>
                </a:lnTo>
                <a:lnTo>
                  <a:pt x="450000" y="1851581"/>
                </a:lnTo>
                <a:lnTo>
                  <a:pt x="2790000" y="1851581"/>
                </a:lnTo>
                <a:close/>
                <a:moveTo>
                  <a:pt x="2987972" y="519497"/>
                </a:moveTo>
                <a:lnTo>
                  <a:pt x="2987972" y="2031665"/>
                </a:lnTo>
                <a:lnTo>
                  <a:pt x="252028" y="2031665"/>
                </a:lnTo>
                <a:lnTo>
                  <a:pt x="252028" y="519497"/>
                </a:lnTo>
                <a:close/>
                <a:moveTo>
                  <a:pt x="1620000" y="0"/>
                </a:moveTo>
                <a:cubicBezTo>
                  <a:pt x="1540462" y="0"/>
                  <a:pt x="1475984" y="64478"/>
                  <a:pt x="1475984" y="144016"/>
                </a:cubicBezTo>
                <a:lnTo>
                  <a:pt x="1475984" y="267469"/>
                </a:lnTo>
                <a:lnTo>
                  <a:pt x="0" y="267469"/>
                </a:lnTo>
                <a:lnTo>
                  <a:pt x="0" y="2283693"/>
                </a:lnTo>
                <a:lnTo>
                  <a:pt x="852101" y="2283693"/>
                </a:lnTo>
                <a:lnTo>
                  <a:pt x="323771" y="3248012"/>
                </a:lnTo>
                <a:lnTo>
                  <a:pt x="621526" y="3248012"/>
                </a:lnTo>
                <a:lnTo>
                  <a:pt x="1149856" y="2283693"/>
                </a:lnTo>
                <a:lnTo>
                  <a:pt x="2090146" y="2283693"/>
                </a:lnTo>
                <a:lnTo>
                  <a:pt x="2618476" y="3248012"/>
                </a:lnTo>
                <a:lnTo>
                  <a:pt x="2916231" y="3248012"/>
                </a:lnTo>
                <a:lnTo>
                  <a:pt x="2387901" y="2283693"/>
                </a:lnTo>
                <a:lnTo>
                  <a:pt x="3240000" y="2283693"/>
                </a:lnTo>
                <a:lnTo>
                  <a:pt x="3240000" y="267469"/>
                </a:lnTo>
                <a:lnTo>
                  <a:pt x="1764016" y="267469"/>
                </a:lnTo>
                <a:lnTo>
                  <a:pt x="1764016" y="144016"/>
                </a:lnTo>
                <a:cubicBezTo>
                  <a:pt x="1764016" y="64478"/>
                  <a:pt x="1699538" y="0"/>
                  <a:pt x="16200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24" name="Block Arc 14">
            <a:extLst>
              <a:ext uri="{FF2B5EF4-FFF2-40B4-BE49-F238E27FC236}">
                <a16:creationId xmlns:a16="http://schemas.microsoft.com/office/drawing/2014/main" xmlns="" id="{18AF4140-0D8D-45B7-AAA3-23555D601003}"/>
              </a:ext>
            </a:extLst>
          </p:cNvPr>
          <p:cNvSpPr/>
          <p:nvPr/>
        </p:nvSpPr>
        <p:spPr>
          <a:xfrm rot="16200000">
            <a:off x="10029653" y="2949034"/>
            <a:ext cx="411433" cy="411650"/>
          </a:xfrm>
          <a:custGeom>
            <a:avLst/>
            <a:gdLst/>
            <a:ahLst/>
            <a:cxnLst/>
            <a:rect l="l" t="t" r="r" b="b"/>
            <a:pathLst>
              <a:path w="3185463" h="3187558">
                <a:moveTo>
                  <a:pt x="764000" y="2343999"/>
                </a:moveTo>
                <a:cubicBezTo>
                  <a:pt x="566798" y="2256389"/>
                  <a:pt x="385374" y="2134753"/>
                  <a:pt x="230072" y="1981662"/>
                </a:cubicBezTo>
                <a:cubicBezTo>
                  <a:pt x="297001" y="2223876"/>
                  <a:pt x="428049" y="2439341"/>
                  <a:pt x="603989" y="2608945"/>
                </a:cubicBezTo>
                <a:cubicBezTo>
                  <a:pt x="667739" y="2525681"/>
                  <a:pt x="720588" y="2436567"/>
                  <a:pt x="764000" y="2343999"/>
                </a:cubicBezTo>
                <a:close/>
                <a:moveTo>
                  <a:pt x="783530" y="862903"/>
                </a:moveTo>
                <a:cubicBezTo>
                  <a:pt x="737619" y="760936"/>
                  <a:pt x="681240" y="662513"/>
                  <a:pt x="611676" y="571152"/>
                </a:cubicBezTo>
                <a:cubicBezTo>
                  <a:pt x="419218" y="754019"/>
                  <a:pt x="279227" y="991173"/>
                  <a:pt x="215545" y="1258034"/>
                </a:cubicBezTo>
                <a:cubicBezTo>
                  <a:pt x="378729" y="1090139"/>
                  <a:pt x="571934" y="956907"/>
                  <a:pt x="783530" y="862903"/>
                </a:cubicBezTo>
                <a:close/>
                <a:moveTo>
                  <a:pt x="935657" y="1673146"/>
                </a:moveTo>
                <a:lnTo>
                  <a:pt x="227023" y="1673146"/>
                </a:lnTo>
                <a:cubicBezTo>
                  <a:pt x="393068" y="1882941"/>
                  <a:pt x="605618" y="2045968"/>
                  <a:pt x="844267" y="2153109"/>
                </a:cubicBezTo>
                <a:cubicBezTo>
                  <a:pt x="897907" y="1997390"/>
                  <a:pt x="928862" y="1835739"/>
                  <a:pt x="935657" y="1673146"/>
                </a:cubicBezTo>
                <a:close/>
                <a:moveTo>
                  <a:pt x="935928" y="1493146"/>
                </a:moveTo>
                <a:cubicBezTo>
                  <a:pt x="928922" y="1345638"/>
                  <a:pt x="902278" y="1198995"/>
                  <a:pt x="856775" y="1056956"/>
                </a:cubicBezTo>
                <a:cubicBezTo>
                  <a:pt x="636768" y="1156959"/>
                  <a:pt x="439487" y="1304654"/>
                  <a:pt x="281464" y="1493146"/>
                </a:cubicBezTo>
                <a:close/>
                <a:moveTo>
                  <a:pt x="1469785" y="2515107"/>
                </a:moveTo>
                <a:cubicBezTo>
                  <a:pt x="1283000" y="2508124"/>
                  <a:pt x="1100523" y="2472287"/>
                  <a:pt x="927628" y="2411229"/>
                </a:cubicBezTo>
                <a:cubicBezTo>
                  <a:pt x="876831" y="2520843"/>
                  <a:pt x="814172" y="2626182"/>
                  <a:pt x="738220" y="2724387"/>
                </a:cubicBezTo>
                <a:cubicBezTo>
                  <a:pt x="944637" y="2881665"/>
                  <a:pt x="1196120" y="2982471"/>
                  <a:pt x="1469785" y="3005418"/>
                </a:cubicBezTo>
                <a:close/>
                <a:moveTo>
                  <a:pt x="1469785" y="1673146"/>
                </a:moveTo>
                <a:lnTo>
                  <a:pt x="1112275" y="1673146"/>
                </a:lnTo>
                <a:cubicBezTo>
                  <a:pt x="1105327" y="1858153"/>
                  <a:pt x="1070032" y="2042144"/>
                  <a:pt x="1008001" y="2219039"/>
                </a:cubicBezTo>
                <a:cubicBezTo>
                  <a:pt x="1155519" y="2270408"/>
                  <a:pt x="1310845" y="2300826"/>
                  <a:pt x="1469785" y="2307834"/>
                </a:cubicBezTo>
                <a:close/>
                <a:moveTo>
                  <a:pt x="1469785" y="898989"/>
                </a:moveTo>
                <a:cubicBezTo>
                  <a:pt x="1315103" y="907762"/>
                  <a:pt x="1164166" y="938783"/>
                  <a:pt x="1020939" y="990066"/>
                </a:cubicBezTo>
                <a:cubicBezTo>
                  <a:pt x="1074574" y="1153655"/>
                  <a:pt x="1105461" y="1322925"/>
                  <a:pt x="1112368" y="1493146"/>
                </a:cubicBezTo>
                <a:lnTo>
                  <a:pt x="1469785" y="1493146"/>
                </a:lnTo>
                <a:close/>
                <a:moveTo>
                  <a:pt x="1469785" y="182141"/>
                </a:moveTo>
                <a:cubicBezTo>
                  <a:pt x="1199839" y="204777"/>
                  <a:pt x="951477" y="303168"/>
                  <a:pt x="746615" y="456764"/>
                </a:cubicBezTo>
                <a:cubicBezTo>
                  <a:pt x="828296" y="562801"/>
                  <a:pt x="894225" y="677310"/>
                  <a:pt x="947434" y="796072"/>
                </a:cubicBezTo>
                <a:cubicBezTo>
                  <a:pt x="1113886" y="736067"/>
                  <a:pt x="1289644" y="700323"/>
                  <a:pt x="1469785" y="691530"/>
                </a:cubicBezTo>
                <a:close/>
                <a:moveTo>
                  <a:pt x="2150063" y="992171"/>
                </a:moveTo>
                <a:cubicBezTo>
                  <a:pt x="1990712" y="935501"/>
                  <a:pt x="1822242" y="902595"/>
                  <a:pt x="1649785" y="897224"/>
                </a:cubicBezTo>
                <a:lnTo>
                  <a:pt x="1649785" y="1493146"/>
                </a:lnTo>
                <a:lnTo>
                  <a:pt x="2063712" y="1493146"/>
                </a:lnTo>
                <a:cubicBezTo>
                  <a:pt x="2069089" y="1323887"/>
                  <a:pt x="2098366" y="1155330"/>
                  <a:pt x="2150063" y="992171"/>
                </a:cubicBezTo>
                <a:close/>
                <a:moveTo>
                  <a:pt x="2168848" y="2199110"/>
                </a:moveTo>
                <a:cubicBezTo>
                  <a:pt x="2108555" y="2028681"/>
                  <a:pt x="2073581" y="1851532"/>
                  <a:pt x="2065295" y="1673146"/>
                </a:cubicBezTo>
                <a:lnTo>
                  <a:pt x="1649785" y="1673146"/>
                </a:lnTo>
                <a:lnTo>
                  <a:pt x="1649785" y="2307299"/>
                </a:lnTo>
                <a:cubicBezTo>
                  <a:pt x="1829404" y="2299517"/>
                  <a:pt x="2004315" y="2261965"/>
                  <a:pt x="2168848" y="2199110"/>
                </a:cubicBezTo>
                <a:close/>
                <a:moveTo>
                  <a:pt x="2422394" y="446879"/>
                </a:moveTo>
                <a:cubicBezTo>
                  <a:pt x="2204309" y="287209"/>
                  <a:pt x="1938140" y="189883"/>
                  <a:pt x="1649785" y="178919"/>
                </a:cubicBezTo>
                <a:lnTo>
                  <a:pt x="1649785" y="689876"/>
                </a:lnTo>
                <a:cubicBezTo>
                  <a:pt x="1846998" y="695154"/>
                  <a:pt x="2039668" y="732502"/>
                  <a:pt x="2221721" y="797410"/>
                </a:cubicBezTo>
                <a:cubicBezTo>
                  <a:pt x="2275056" y="675360"/>
                  <a:pt x="2341760" y="557662"/>
                  <a:pt x="2422394" y="446879"/>
                </a:cubicBezTo>
                <a:close/>
                <a:moveTo>
                  <a:pt x="2447278" y="2722123"/>
                </a:moveTo>
                <a:cubicBezTo>
                  <a:pt x="2366121" y="2618714"/>
                  <a:pt x="2299534" y="2507403"/>
                  <a:pt x="2246145" y="2391362"/>
                </a:cubicBezTo>
                <a:cubicBezTo>
                  <a:pt x="2057375" y="2464119"/>
                  <a:pt x="1856285" y="2506958"/>
                  <a:pt x="1649785" y="2514779"/>
                </a:cubicBezTo>
                <a:lnTo>
                  <a:pt x="1649785" y="3008639"/>
                </a:lnTo>
                <a:cubicBezTo>
                  <a:pt x="1949198" y="2997255"/>
                  <a:pt x="2224691" y="2892757"/>
                  <a:pt x="2447278" y="2722123"/>
                </a:cubicBezTo>
                <a:close/>
                <a:moveTo>
                  <a:pt x="2878934" y="1493146"/>
                </a:moveTo>
                <a:cubicBezTo>
                  <a:pt x="2723190" y="1307255"/>
                  <a:pt x="2529440" y="1161128"/>
                  <a:pt x="2313862" y="1060620"/>
                </a:cubicBezTo>
                <a:cubicBezTo>
                  <a:pt x="2270535" y="1201714"/>
                  <a:pt x="2245604" y="1347104"/>
                  <a:pt x="2240109" y="1493146"/>
                </a:cubicBezTo>
                <a:close/>
                <a:moveTo>
                  <a:pt x="2890636" y="1673146"/>
                </a:moveTo>
                <a:lnTo>
                  <a:pt x="2241814" y="1673146"/>
                </a:lnTo>
                <a:cubicBezTo>
                  <a:pt x="2249736" y="1827102"/>
                  <a:pt x="2279520" y="1979973"/>
                  <a:pt x="2329964" y="2127513"/>
                </a:cubicBezTo>
                <a:cubicBezTo>
                  <a:pt x="2545677" y="2019923"/>
                  <a:pt x="2738160" y="1866413"/>
                  <a:pt x="2890636" y="1673146"/>
                </a:cubicBezTo>
                <a:close/>
                <a:moveTo>
                  <a:pt x="2973035" y="1284386"/>
                </a:moveTo>
                <a:cubicBezTo>
                  <a:pt x="2912066" y="1001840"/>
                  <a:pt x="2765308" y="751379"/>
                  <a:pt x="2561381" y="561108"/>
                </a:cubicBezTo>
                <a:cubicBezTo>
                  <a:pt x="2489321" y="656437"/>
                  <a:pt x="2431363" y="759225"/>
                  <a:pt x="2384553" y="865647"/>
                </a:cubicBezTo>
                <a:cubicBezTo>
                  <a:pt x="2604520" y="964977"/>
                  <a:pt x="2804622" y="1106677"/>
                  <a:pt x="2973035" y="1284386"/>
                </a:cubicBezTo>
                <a:close/>
                <a:moveTo>
                  <a:pt x="2974277" y="1897328"/>
                </a:moveTo>
                <a:cubicBezTo>
                  <a:pt x="2812488" y="2073933"/>
                  <a:pt x="2619878" y="2216690"/>
                  <a:pt x="2407486" y="2319665"/>
                </a:cubicBezTo>
                <a:cubicBezTo>
                  <a:pt x="2454169" y="2420503"/>
                  <a:pt x="2511856" y="2517376"/>
                  <a:pt x="2582047" y="2607468"/>
                </a:cubicBezTo>
                <a:cubicBezTo>
                  <a:pt x="2776399" y="2417974"/>
                  <a:pt x="2916061" y="2172750"/>
                  <a:pt x="2974277" y="1897328"/>
                </a:cubicBezTo>
                <a:close/>
                <a:moveTo>
                  <a:pt x="3185463" y="1593779"/>
                </a:moveTo>
                <a:cubicBezTo>
                  <a:pt x="3185463" y="2473999"/>
                  <a:pt x="2471904" y="3187558"/>
                  <a:pt x="1591684" y="3187558"/>
                </a:cubicBezTo>
                <a:cubicBezTo>
                  <a:pt x="738111" y="3187558"/>
                  <a:pt x="41261" y="2516549"/>
                  <a:pt x="1913" y="1673146"/>
                </a:cubicBezTo>
                <a:lnTo>
                  <a:pt x="0" y="1673146"/>
                </a:lnTo>
                <a:lnTo>
                  <a:pt x="0" y="1493146"/>
                </a:lnTo>
                <a:lnTo>
                  <a:pt x="2750" y="1493146"/>
                </a:lnTo>
                <a:cubicBezTo>
                  <a:pt x="50490" y="700174"/>
                  <a:pt x="679654" y="64473"/>
                  <a:pt x="1469785" y="6156"/>
                </a:cubicBezTo>
                <a:lnTo>
                  <a:pt x="1469785" y="0"/>
                </a:lnTo>
                <a:lnTo>
                  <a:pt x="1591684" y="0"/>
                </a:lnTo>
                <a:lnTo>
                  <a:pt x="1649785" y="0"/>
                </a:lnTo>
                <a:lnTo>
                  <a:pt x="1649785" y="2934"/>
                </a:lnTo>
                <a:cubicBezTo>
                  <a:pt x="2503127" y="31654"/>
                  <a:pt x="3185463" y="733032"/>
                  <a:pt x="3185463" y="159377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solidFill>
                <a:schemeClr val="tx1"/>
              </a:solidFill>
            </a:endParaRPr>
          </a:p>
        </p:txBody>
      </p:sp>
      <p:sp>
        <p:nvSpPr>
          <p:cNvPr id="25" name="Rectangle 16">
            <a:extLst>
              <a:ext uri="{FF2B5EF4-FFF2-40B4-BE49-F238E27FC236}">
                <a16:creationId xmlns:a16="http://schemas.microsoft.com/office/drawing/2014/main" xmlns="" id="{E846212F-104B-42EF-81E8-BD525B299705}"/>
              </a:ext>
            </a:extLst>
          </p:cNvPr>
          <p:cNvSpPr/>
          <p:nvPr/>
        </p:nvSpPr>
        <p:spPr>
          <a:xfrm rot="2700000">
            <a:off x="2004720" y="2901788"/>
            <a:ext cx="282354" cy="506142"/>
          </a:xfrm>
          <a:custGeom>
            <a:avLst/>
            <a:gdLst/>
            <a:ahLst/>
            <a:cxnLst/>
            <a:rect l="l" t="t" r="r" b="b"/>
            <a:pathLst>
              <a:path w="2232248" h="4001999">
                <a:moveTo>
                  <a:pt x="1116887" y="0"/>
                </a:moveTo>
                <a:cubicBezTo>
                  <a:pt x="1270748" y="4762"/>
                  <a:pt x="1433283" y="120651"/>
                  <a:pt x="1447291" y="308459"/>
                </a:cubicBezTo>
                <a:cubicBezTo>
                  <a:pt x="1483174" y="544979"/>
                  <a:pt x="1283237" y="603082"/>
                  <a:pt x="1339988" y="887363"/>
                </a:cubicBezTo>
                <a:lnTo>
                  <a:pt x="2232248" y="887363"/>
                </a:lnTo>
                <a:lnTo>
                  <a:pt x="2232248" y="1778237"/>
                </a:lnTo>
                <a:cubicBezTo>
                  <a:pt x="1956566" y="1829261"/>
                  <a:pt x="1897086" y="1634366"/>
                  <a:pt x="1663321" y="1669832"/>
                </a:cubicBezTo>
                <a:cubicBezTo>
                  <a:pt x="1475513" y="1683840"/>
                  <a:pt x="1359624" y="1846375"/>
                  <a:pt x="1354862" y="2000236"/>
                </a:cubicBezTo>
                <a:cubicBezTo>
                  <a:pt x="1358037" y="2135389"/>
                  <a:pt x="1477787" y="2334920"/>
                  <a:pt x="1701420" y="2336507"/>
                </a:cubicBezTo>
                <a:cubicBezTo>
                  <a:pt x="1972077" y="2308709"/>
                  <a:pt x="1932339" y="2176007"/>
                  <a:pt x="2232248" y="2187989"/>
                </a:cubicBezTo>
                <a:lnTo>
                  <a:pt x="2232248" y="3119611"/>
                </a:lnTo>
                <a:lnTo>
                  <a:pt x="1303259" y="3119611"/>
                </a:lnTo>
                <a:cubicBezTo>
                  <a:pt x="1289664" y="3424971"/>
                  <a:pt x="1423682" y="3383289"/>
                  <a:pt x="1451633" y="3655441"/>
                </a:cubicBezTo>
                <a:cubicBezTo>
                  <a:pt x="1450046" y="3879074"/>
                  <a:pt x="1250515" y="3998824"/>
                  <a:pt x="1115362" y="4001999"/>
                </a:cubicBezTo>
                <a:cubicBezTo>
                  <a:pt x="961501" y="3997237"/>
                  <a:pt x="798966" y="3881348"/>
                  <a:pt x="784958" y="3693540"/>
                </a:cubicBezTo>
                <a:cubicBezTo>
                  <a:pt x="749282" y="3458385"/>
                  <a:pt x="946712" y="3399594"/>
                  <a:pt x="892811" y="3119611"/>
                </a:cubicBezTo>
                <a:lnTo>
                  <a:pt x="0" y="3119611"/>
                </a:lnTo>
                <a:lnTo>
                  <a:pt x="0" y="2203607"/>
                </a:lnTo>
                <a:cubicBezTo>
                  <a:pt x="285884" y="2145799"/>
                  <a:pt x="343730" y="2346665"/>
                  <a:pt x="580754" y="2310706"/>
                </a:cubicBezTo>
                <a:cubicBezTo>
                  <a:pt x="768562" y="2296698"/>
                  <a:pt x="884451" y="2134163"/>
                  <a:pt x="889213" y="1980302"/>
                </a:cubicBezTo>
                <a:cubicBezTo>
                  <a:pt x="886038" y="1845149"/>
                  <a:pt x="766288" y="1645618"/>
                  <a:pt x="542655" y="1644031"/>
                </a:cubicBezTo>
                <a:cubicBezTo>
                  <a:pt x="268493" y="1672188"/>
                  <a:pt x="312817" y="1807984"/>
                  <a:pt x="0" y="1792208"/>
                </a:cubicBezTo>
                <a:lnTo>
                  <a:pt x="0" y="887363"/>
                </a:lnTo>
                <a:lnTo>
                  <a:pt x="928847" y="887363"/>
                </a:lnTo>
                <a:cubicBezTo>
                  <a:pt x="944034" y="576570"/>
                  <a:pt x="808718" y="620178"/>
                  <a:pt x="780616" y="346558"/>
                </a:cubicBezTo>
                <a:cubicBezTo>
                  <a:pt x="782203" y="122925"/>
                  <a:pt x="981734" y="3175"/>
                  <a:pt x="111688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26" name="Teardrop 1">
            <a:extLst>
              <a:ext uri="{FF2B5EF4-FFF2-40B4-BE49-F238E27FC236}">
                <a16:creationId xmlns:a16="http://schemas.microsoft.com/office/drawing/2014/main" xmlns="" id="{59C17246-6260-441F-91F8-E88E77328AA0}"/>
              </a:ext>
            </a:extLst>
          </p:cNvPr>
          <p:cNvSpPr/>
          <p:nvPr/>
        </p:nvSpPr>
        <p:spPr>
          <a:xfrm rot="18805991">
            <a:off x="4683945" y="2956920"/>
            <a:ext cx="400152" cy="395925"/>
          </a:xfrm>
          <a:custGeom>
            <a:avLst/>
            <a:gdLst/>
            <a:ahLst/>
            <a:cxnLst/>
            <a:rect l="l" t="t" r="r" b="b"/>
            <a:pathLst>
              <a:path w="1807241" h="1788383">
                <a:moveTo>
                  <a:pt x="712876" y="1117592"/>
                </a:moveTo>
                <a:cubicBezTo>
                  <a:pt x="771173" y="1181828"/>
                  <a:pt x="811089" y="1255910"/>
                  <a:pt x="847925" y="1348018"/>
                </a:cubicBezTo>
                <a:cubicBezTo>
                  <a:pt x="814544" y="1418896"/>
                  <a:pt x="753893" y="1474052"/>
                  <a:pt x="679064" y="1498332"/>
                </a:cubicBezTo>
                <a:lnTo>
                  <a:pt x="308226" y="1106637"/>
                </a:lnTo>
                <a:cubicBezTo>
                  <a:pt x="336560" y="1033247"/>
                  <a:pt x="394949" y="975701"/>
                  <a:pt x="467546" y="946245"/>
                </a:cubicBezTo>
                <a:cubicBezTo>
                  <a:pt x="577903" y="998968"/>
                  <a:pt x="654580" y="1053357"/>
                  <a:pt x="712876" y="1117592"/>
                </a:cubicBezTo>
                <a:close/>
                <a:moveTo>
                  <a:pt x="1038527" y="398886"/>
                </a:moveTo>
                <a:lnTo>
                  <a:pt x="1405560" y="786562"/>
                </a:lnTo>
                <a:cubicBezTo>
                  <a:pt x="1374476" y="799049"/>
                  <a:pt x="1340402" y="804299"/>
                  <a:pt x="1305054" y="803332"/>
                </a:cubicBezTo>
                <a:lnTo>
                  <a:pt x="1008167" y="795212"/>
                </a:lnTo>
                <a:lnTo>
                  <a:pt x="1016288" y="498325"/>
                </a:lnTo>
                <a:cubicBezTo>
                  <a:pt x="1017255" y="462976"/>
                  <a:pt x="1024360" y="429240"/>
                  <a:pt x="1038527" y="398886"/>
                </a:cubicBezTo>
                <a:close/>
                <a:moveTo>
                  <a:pt x="1097925" y="218888"/>
                </a:moveTo>
                <a:cubicBezTo>
                  <a:pt x="992582" y="279303"/>
                  <a:pt x="921871" y="392886"/>
                  <a:pt x="921053" y="523256"/>
                </a:cubicBezTo>
                <a:lnTo>
                  <a:pt x="919136" y="828763"/>
                </a:lnTo>
                <a:lnTo>
                  <a:pt x="830924" y="915875"/>
                </a:lnTo>
                <a:lnTo>
                  <a:pt x="525417" y="913958"/>
                </a:lnTo>
                <a:cubicBezTo>
                  <a:pt x="403891" y="913196"/>
                  <a:pt x="296188" y="973343"/>
                  <a:pt x="234366" y="1067831"/>
                </a:cubicBezTo>
                <a:lnTo>
                  <a:pt x="710285" y="1570519"/>
                </a:lnTo>
                <a:cubicBezTo>
                  <a:pt x="811872" y="1510375"/>
                  <a:pt x="878808" y="1399439"/>
                  <a:pt x="879603" y="1272618"/>
                </a:cubicBezTo>
                <a:lnTo>
                  <a:pt x="881520" y="967111"/>
                </a:lnTo>
                <a:lnTo>
                  <a:pt x="969732" y="879999"/>
                </a:lnTo>
                <a:lnTo>
                  <a:pt x="1275239" y="881916"/>
                </a:lnTo>
                <a:cubicBezTo>
                  <a:pt x="1400271" y="882701"/>
                  <a:pt x="1510670" y="819011"/>
                  <a:pt x="1573529" y="721242"/>
                </a:cubicBezTo>
                <a:close/>
                <a:moveTo>
                  <a:pt x="1162945" y="27894"/>
                </a:moveTo>
                <a:lnTo>
                  <a:pt x="1782798" y="682611"/>
                </a:lnTo>
                <a:cubicBezTo>
                  <a:pt x="1816692" y="718411"/>
                  <a:pt x="1815147" y="774907"/>
                  <a:pt x="1779347" y="808801"/>
                </a:cubicBezTo>
                <a:cubicBezTo>
                  <a:pt x="1743547" y="842694"/>
                  <a:pt x="1687050" y="841149"/>
                  <a:pt x="1653157" y="805349"/>
                </a:cubicBezTo>
                <a:lnTo>
                  <a:pt x="1644015" y="795693"/>
                </a:lnTo>
                <a:cubicBezTo>
                  <a:pt x="1561789" y="910282"/>
                  <a:pt x="1426630" y="983636"/>
                  <a:pt x="1274606" y="982683"/>
                </a:cubicBezTo>
                <a:lnTo>
                  <a:pt x="980378" y="980836"/>
                </a:lnTo>
                <a:lnTo>
                  <a:pt x="980378" y="1270380"/>
                </a:lnTo>
                <a:cubicBezTo>
                  <a:pt x="980378" y="1427425"/>
                  <a:pt x="901198" y="1565976"/>
                  <a:pt x="779756" y="1647056"/>
                </a:cubicBezTo>
                <a:cubicBezTo>
                  <a:pt x="807405" y="1681913"/>
                  <a:pt x="803595" y="1732594"/>
                  <a:pt x="770486" y="1763941"/>
                </a:cubicBezTo>
                <a:cubicBezTo>
                  <a:pt x="734686" y="1797834"/>
                  <a:pt x="678189" y="1796289"/>
                  <a:pt x="644296" y="1760489"/>
                </a:cubicBezTo>
                <a:lnTo>
                  <a:pt x="24442" y="1105772"/>
                </a:lnTo>
                <a:cubicBezTo>
                  <a:pt x="-9451" y="1069973"/>
                  <a:pt x="-7906" y="1013476"/>
                  <a:pt x="27894" y="979583"/>
                </a:cubicBezTo>
                <a:cubicBezTo>
                  <a:pt x="63694" y="945689"/>
                  <a:pt x="120190" y="947235"/>
                  <a:pt x="154084" y="983034"/>
                </a:cubicBezTo>
                <a:lnTo>
                  <a:pt x="163237" y="992702"/>
                </a:lnTo>
                <a:cubicBezTo>
                  <a:pt x="244774" y="882877"/>
                  <a:pt x="375836" y="813180"/>
                  <a:pt x="523178" y="813180"/>
                </a:cubicBezTo>
                <a:lnTo>
                  <a:pt x="818460" y="813180"/>
                </a:lnTo>
                <a:lnTo>
                  <a:pt x="820284" y="522622"/>
                </a:lnTo>
                <a:cubicBezTo>
                  <a:pt x="821285" y="363119"/>
                  <a:pt x="903845" y="223207"/>
                  <a:pt x="1028952" y="143673"/>
                </a:cubicBezTo>
                <a:cubicBezTo>
                  <a:pt x="999689" y="108599"/>
                  <a:pt x="1002953" y="56445"/>
                  <a:pt x="1036755" y="24443"/>
                </a:cubicBezTo>
                <a:cubicBezTo>
                  <a:pt x="1072555" y="-9451"/>
                  <a:pt x="1129052" y="-7906"/>
                  <a:pt x="1162945" y="2789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solidFill>
                <a:schemeClr val="tx1"/>
              </a:solidFill>
            </a:endParaRPr>
          </a:p>
        </p:txBody>
      </p:sp>
      <p:sp>
        <p:nvSpPr>
          <p:cNvPr id="29" name="TextBox 28">
            <a:extLst>
              <a:ext uri="{FF2B5EF4-FFF2-40B4-BE49-F238E27FC236}">
                <a16:creationId xmlns:a16="http://schemas.microsoft.com/office/drawing/2014/main" xmlns="" id="{FC4F94F6-4469-441C-A79F-13C6246A65EE}"/>
              </a:ext>
            </a:extLst>
          </p:cNvPr>
          <p:cNvSpPr txBox="1"/>
          <p:nvPr/>
        </p:nvSpPr>
        <p:spPr>
          <a:xfrm>
            <a:off x="923946" y="4749509"/>
            <a:ext cx="2070822" cy="584775"/>
          </a:xfrm>
          <a:prstGeom prst="rect">
            <a:avLst/>
          </a:prstGeom>
          <a:noFill/>
        </p:spPr>
        <p:txBody>
          <a:bodyPr wrap="square" rtlCol="0">
            <a:spAutoFit/>
          </a:bodyPr>
          <a:lstStyle/>
          <a:p>
            <a:r>
              <a:rPr lang="id-ID" altLang="ko-KR" sz="1600" b="1" dirty="0" smtClean="0">
                <a:cs typeface="Arial" pitchFamily="34" charset="0"/>
              </a:rPr>
              <a:t>Seberapa sering kalian mencontek? </a:t>
            </a:r>
            <a:endParaRPr lang="ko-KR" altLang="en-US" sz="1600" b="1" dirty="0">
              <a:cs typeface="Arial" pitchFamily="34" charset="0"/>
            </a:endParaRPr>
          </a:p>
        </p:txBody>
      </p:sp>
      <p:sp>
        <p:nvSpPr>
          <p:cNvPr id="33" name="TextBox 32">
            <a:extLst>
              <a:ext uri="{FF2B5EF4-FFF2-40B4-BE49-F238E27FC236}">
                <a16:creationId xmlns:a16="http://schemas.microsoft.com/office/drawing/2014/main" xmlns="" id="{40BE4BA1-D756-4A0B-8DB6-6CCFC8BBD9CC}"/>
              </a:ext>
            </a:extLst>
          </p:cNvPr>
          <p:cNvSpPr txBox="1"/>
          <p:nvPr/>
        </p:nvSpPr>
        <p:spPr>
          <a:xfrm>
            <a:off x="3563563" y="4749509"/>
            <a:ext cx="2070822" cy="584775"/>
          </a:xfrm>
          <a:prstGeom prst="rect">
            <a:avLst/>
          </a:prstGeom>
          <a:noFill/>
        </p:spPr>
        <p:txBody>
          <a:bodyPr wrap="square" rtlCol="0">
            <a:spAutoFit/>
          </a:bodyPr>
          <a:lstStyle/>
          <a:p>
            <a:r>
              <a:rPr lang="id-ID" altLang="ko-KR" sz="1600" b="1" dirty="0" smtClean="0">
                <a:cs typeface="Arial" pitchFamily="34" charset="0"/>
              </a:rPr>
              <a:t>Seberapa sering kalian terlambat? </a:t>
            </a:r>
            <a:endParaRPr lang="ko-KR" altLang="en-US" sz="1600" b="1" dirty="0">
              <a:cs typeface="Arial" pitchFamily="34" charset="0"/>
            </a:endParaRPr>
          </a:p>
        </p:txBody>
      </p:sp>
      <p:sp>
        <p:nvSpPr>
          <p:cNvPr id="37" name="TextBox 36">
            <a:extLst>
              <a:ext uri="{FF2B5EF4-FFF2-40B4-BE49-F238E27FC236}">
                <a16:creationId xmlns:a16="http://schemas.microsoft.com/office/drawing/2014/main" xmlns="" id="{55752376-0A79-4673-A819-459E2565AE5D}"/>
              </a:ext>
            </a:extLst>
          </p:cNvPr>
          <p:cNvSpPr txBox="1"/>
          <p:nvPr/>
        </p:nvSpPr>
        <p:spPr>
          <a:xfrm>
            <a:off x="6203179" y="4749509"/>
            <a:ext cx="2070822" cy="830997"/>
          </a:xfrm>
          <a:prstGeom prst="rect">
            <a:avLst/>
          </a:prstGeom>
          <a:noFill/>
        </p:spPr>
        <p:txBody>
          <a:bodyPr wrap="square" rtlCol="0">
            <a:spAutoFit/>
          </a:bodyPr>
          <a:lstStyle/>
          <a:p>
            <a:r>
              <a:rPr lang="id-ID" altLang="ko-KR" sz="1600" b="1" dirty="0" smtClean="0">
                <a:cs typeface="Arial" pitchFamily="34" charset="0"/>
              </a:rPr>
              <a:t>Seberapa sering kalian menunda mengerjakan tugas?</a:t>
            </a:r>
            <a:endParaRPr lang="ko-KR" altLang="en-US" sz="1600" b="1" dirty="0">
              <a:cs typeface="Arial" pitchFamily="34" charset="0"/>
            </a:endParaRPr>
          </a:p>
        </p:txBody>
      </p:sp>
      <p:sp>
        <p:nvSpPr>
          <p:cNvPr id="41" name="TextBox 40">
            <a:extLst>
              <a:ext uri="{FF2B5EF4-FFF2-40B4-BE49-F238E27FC236}">
                <a16:creationId xmlns:a16="http://schemas.microsoft.com/office/drawing/2014/main" xmlns="" id="{2C564ECB-D73F-49C2-86E9-9BAF9D1C36C7}"/>
              </a:ext>
            </a:extLst>
          </p:cNvPr>
          <p:cNvSpPr txBox="1"/>
          <p:nvPr/>
        </p:nvSpPr>
        <p:spPr>
          <a:xfrm>
            <a:off x="8842796" y="4749487"/>
            <a:ext cx="2070822" cy="1569660"/>
          </a:xfrm>
          <a:prstGeom prst="rect">
            <a:avLst/>
          </a:prstGeom>
          <a:noFill/>
        </p:spPr>
        <p:txBody>
          <a:bodyPr wrap="square" rtlCol="0">
            <a:spAutoFit/>
          </a:bodyPr>
          <a:lstStyle/>
          <a:p>
            <a:r>
              <a:rPr lang="id-ID" altLang="ko-KR" sz="1600" b="1" dirty="0" smtClean="0">
                <a:cs typeface="Arial" pitchFamily="34" charset="0"/>
              </a:rPr>
              <a:t>Pernahkah kalian menggunakan bahasa indonesia atau krama ke orang yang lebih tua?</a:t>
            </a:r>
            <a:endParaRPr lang="ko-KR" altLang="en-US" sz="1600" b="1" dirty="0">
              <a:cs typeface="Arial" pitchFamily="34" charset="0"/>
            </a:endParaRPr>
          </a:p>
        </p:txBody>
      </p:sp>
      <p:sp>
        <p:nvSpPr>
          <p:cNvPr id="45" name="TextBox 44">
            <a:extLst>
              <a:ext uri="{FF2B5EF4-FFF2-40B4-BE49-F238E27FC236}">
                <a16:creationId xmlns:a16="http://schemas.microsoft.com/office/drawing/2014/main" xmlns="" id="{40BE4BA1-D756-4A0B-8DB6-6CCFC8BBD9CC}"/>
              </a:ext>
            </a:extLst>
          </p:cNvPr>
          <p:cNvSpPr txBox="1"/>
          <p:nvPr/>
        </p:nvSpPr>
        <p:spPr>
          <a:xfrm>
            <a:off x="2854857" y="6093296"/>
            <a:ext cx="5904656" cy="338554"/>
          </a:xfrm>
          <a:prstGeom prst="rect">
            <a:avLst/>
          </a:prstGeom>
          <a:noFill/>
        </p:spPr>
        <p:txBody>
          <a:bodyPr wrap="square" rtlCol="0">
            <a:spAutoFit/>
          </a:bodyPr>
          <a:lstStyle/>
          <a:p>
            <a:r>
              <a:rPr lang="id-ID" altLang="ko-KR" sz="1600" b="1" dirty="0" smtClean="0">
                <a:cs typeface="Arial" pitchFamily="34" charset="0"/>
              </a:rPr>
              <a:t>Sangat sering </a:t>
            </a:r>
            <a:r>
              <a:rPr lang="id-ID" altLang="ko-KR" sz="1600" b="1" dirty="0" smtClean="0">
                <a:solidFill>
                  <a:srgbClr val="FF0000"/>
                </a:solidFill>
                <a:cs typeface="Arial" pitchFamily="34" charset="0"/>
              </a:rPr>
              <a:t>–</a:t>
            </a:r>
            <a:r>
              <a:rPr lang="id-ID" altLang="ko-KR" sz="1600" b="1" dirty="0" smtClean="0">
                <a:cs typeface="Arial" pitchFamily="34" charset="0"/>
              </a:rPr>
              <a:t> Sering </a:t>
            </a:r>
            <a:r>
              <a:rPr lang="id-ID" altLang="ko-KR" sz="1600" b="1" dirty="0" smtClean="0">
                <a:solidFill>
                  <a:srgbClr val="FF0000"/>
                </a:solidFill>
                <a:cs typeface="Arial" pitchFamily="34" charset="0"/>
              </a:rPr>
              <a:t>–</a:t>
            </a:r>
            <a:r>
              <a:rPr lang="id-ID" altLang="ko-KR" sz="1600" b="1" dirty="0" smtClean="0">
                <a:cs typeface="Arial" pitchFamily="34" charset="0"/>
              </a:rPr>
              <a:t> Kadang </a:t>
            </a:r>
            <a:r>
              <a:rPr lang="id-ID" altLang="ko-KR" sz="1600" b="1" dirty="0" smtClean="0">
                <a:solidFill>
                  <a:srgbClr val="FF0000"/>
                </a:solidFill>
                <a:cs typeface="Arial" pitchFamily="34" charset="0"/>
              </a:rPr>
              <a:t>–</a:t>
            </a:r>
            <a:r>
              <a:rPr lang="id-ID" altLang="ko-KR" sz="1600" b="1" dirty="0" smtClean="0">
                <a:cs typeface="Arial" pitchFamily="34" charset="0"/>
              </a:rPr>
              <a:t> Tidak pernah </a:t>
            </a:r>
            <a:endParaRPr lang="ko-KR" altLang="en-US" sz="1600" b="1" dirty="0">
              <a:cs typeface="Arial" pitchFamily="34" charset="0"/>
            </a:endParaRPr>
          </a:p>
        </p:txBody>
      </p:sp>
    </p:spTree>
    <p:extLst>
      <p:ext uri="{BB962C8B-B14F-4D97-AF65-F5344CB8AC3E}">
        <p14:creationId xmlns:p14="http://schemas.microsoft.com/office/powerpoint/2010/main" xmlns="" val="224135030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042C12F7-AE9B-40D2-A6C4-2F1B6BC860EE}"/>
              </a:ext>
            </a:extLst>
          </p:cNvPr>
          <p:cNvSpPr txBox="1"/>
          <p:nvPr/>
        </p:nvSpPr>
        <p:spPr>
          <a:xfrm>
            <a:off x="2998862" y="4221130"/>
            <a:ext cx="6450856" cy="2215991"/>
          </a:xfrm>
          <a:prstGeom prst="rect">
            <a:avLst/>
          </a:prstGeom>
          <a:noFill/>
        </p:spPr>
        <p:txBody>
          <a:bodyPr wrap="square" rtlCol="0" anchor="ctr">
            <a:spAutoFit/>
          </a:bodyPr>
          <a:lstStyle/>
          <a:p>
            <a:pPr algn="ctr"/>
            <a:r>
              <a:rPr lang="id-ID" altLang="ko-KR" sz="13800" b="1" dirty="0" smtClean="0">
                <a:solidFill>
                  <a:schemeClr val="bg1"/>
                </a:solidFill>
                <a:latin typeface="+mj-lt"/>
                <a:cs typeface="Arial" pitchFamily="34" charset="0"/>
              </a:rPr>
              <a:t>Kenapa?</a:t>
            </a:r>
            <a:endParaRPr lang="ko-KR" altLang="en-US" sz="13800" b="1" dirty="0">
              <a:solidFill>
                <a:schemeClr val="bg1"/>
              </a:solidFill>
              <a:latin typeface="+mj-lt"/>
              <a:cs typeface="Arial" pitchFamily="34" charset="0"/>
            </a:endParaRPr>
          </a:p>
        </p:txBody>
      </p:sp>
    </p:spTree>
    <p:extLst>
      <p:ext uri="{BB962C8B-B14F-4D97-AF65-F5344CB8AC3E}">
        <p14:creationId xmlns="" xmlns:p14="http://schemas.microsoft.com/office/powerpoint/2010/main" val="16239494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206381AD-4C2B-4745-99B1-0BBCE6131A71}"/>
              </a:ext>
            </a:extLst>
          </p:cNvPr>
          <p:cNvSpPr>
            <a:spLocks noGrp="1"/>
          </p:cNvSpPr>
          <p:nvPr>
            <p:ph type="body" sz="quarter" idx="10"/>
          </p:nvPr>
        </p:nvSpPr>
        <p:spPr>
          <a:xfrm>
            <a:off x="323507" y="309218"/>
            <a:ext cx="11571691" cy="784830"/>
          </a:xfrm>
          <a:prstGeom prst="rect">
            <a:avLst/>
          </a:prstGeom>
        </p:spPr>
        <p:txBody>
          <a:bodyPr/>
          <a:lstStyle/>
          <a:p>
            <a:r>
              <a:rPr lang="id-ID" sz="5000" b="1" dirty="0" smtClean="0"/>
              <a:t>Faktor Kesuksesan</a:t>
            </a:r>
            <a:endParaRPr lang="en-US" sz="5000" b="1" dirty="0"/>
          </a:p>
        </p:txBody>
      </p:sp>
      <p:graphicFrame>
        <p:nvGraphicFramePr>
          <p:cNvPr id="26" name="Content Placeholder 3"/>
          <p:cNvGraphicFramePr>
            <a:graphicFrameLocks/>
          </p:cNvGraphicFramePr>
          <p:nvPr/>
        </p:nvGraphicFramePr>
        <p:xfrm>
          <a:off x="609522" y="1196752"/>
          <a:ext cx="11246324" cy="5328592"/>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xmlns="" val="31821937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206381AD-4C2B-4745-99B1-0BBCE6131A71}"/>
              </a:ext>
            </a:extLst>
          </p:cNvPr>
          <p:cNvSpPr>
            <a:spLocks noGrp="1"/>
          </p:cNvSpPr>
          <p:nvPr>
            <p:ph type="body" sz="quarter" idx="10"/>
          </p:nvPr>
        </p:nvSpPr>
        <p:spPr>
          <a:xfrm>
            <a:off x="323507" y="309218"/>
            <a:ext cx="11571691" cy="784830"/>
          </a:xfrm>
          <a:prstGeom prst="rect">
            <a:avLst/>
          </a:prstGeom>
        </p:spPr>
        <p:txBody>
          <a:bodyPr/>
          <a:lstStyle/>
          <a:p>
            <a:r>
              <a:rPr lang="id-ID" sz="5000" dirty="0" smtClean="0"/>
              <a:t>Faktor Kesuksesan</a:t>
            </a:r>
            <a:endParaRPr lang="en-US" sz="5000" dirty="0"/>
          </a:p>
        </p:txBody>
      </p:sp>
      <p:pic>
        <p:nvPicPr>
          <p:cNvPr id="4" name="Picture 2" descr="E:\jaro\Desain Training\ATTITUDE IS EVERYTHING SMK N Karangdadap\refrensi\buku sukses.jpg"/>
          <p:cNvPicPr>
            <a:picLocks noChangeAspect="1" noChangeArrowheads="1"/>
          </p:cNvPicPr>
          <p:nvPr/>
        </p:nvPicPr>
        <p:blipFill>
          <a:blip r:embed="rId3" cstate="print"/>
          <a:srcRect/>
          <a:stretch>
            <a:fillRect/>
          </a:stretch>
        </p:blipFill>
        <p:spPr bwMode="auto">
          <a:xfrm>
            <a:off x="2206774" y="44624"/>
            <a:ext cx="6813376" cy="6813376"/>
          </a:xfrm>
          <a:prstGeom prst="rect">
            <a:avLst/>
          </a:prstGeom>
          <a:noFill/>
        </p:spPr>
      </p:pic>
    </p:spTree>
    <p:extLst>
      <p:ext uri="{BB962C8B-B14F-4D97-AF65-F5344CB8AC3E}">
        <p14:creationId xmlns:p14="http://schemas.microsoft.com/office/powerpoint/2010/main" xmlns="" val="31821937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206381AD-4C2B-4745-99B1-0BBCE6131A71}"/>
              </a:ext>
            </a:extLst>
          </p:cNvPr>
          <p:cNvSpPr>
            <a:spLocks noGrp="1"/>
          </p:cNvSpPr>
          <p:nvPr>
            <p:ph type="body" sz="quarter" idx="10"/>
          </p:nvPr>
        </p:nvSpPr>
        <p:spPr>
          <a:xfrm>
            <a:off x="323507" y="309218"/>
            <a:ext cx="11571691" cy="784830"/>
          </a:xfrm>
          <a:prstGeom prst="rect">
            <a:avLst/>
          </a:prstGeom>
        </p:spPr>
        <p:txBody>
          <a:bodyPr/>
          <a:lstStyle/>
          <a:p>
            <a:r>
              <a:rPr lang="id-ID" sz="5000" dirty="0" smtClean="0"/>
              <a:t>Faktor Kesuksesan</a:t>
            </a:r>
            <a:endParaRPr lang="en-US" sz="5000" dirty="0"/>
          </a:p>
        </p:txBody>
      </p:sp>
      <p:pic>
        <p:nvPicPr>
          <p:cNvPr id="5" name="Picture 2" descr="E:\jaro\Desain Training\ATTITUDE IS EVERYTHING SMK N Karangdadap\refrensi\sukses.png"/>
          <p:cNvPicPr>
            <a:picLocks noChangeAspect="1" noChangeArrowheads="1"/>
          </p:cNvPicPr>
          <p:nvPr/>
        </p:nvPicPr>
        <p:blipFill>
          <a:blip r:embed="rId3" cstate="print"/>
          <a:srcRect/>
          <a:stretch>
            <a:fillRect/>
          </a:stretch>
        </p:blipFill>
        <p:spPr bwMode="auto">
          <a:xfrm>
            <a:off x="1486715" y="-23545"/>
            <a:ext cx="9185597" cy="6881545"/>
          </a:xfrm>
          <a:prstGeom prst="rect">
            <a:avLst/>
          </a:prstGeom>
          <a:noFill/>
        </p:spPr>
      </p:pic>
    </p:spTree>
    <p:extLst>
      <p:ext uri="{BB962C8B-B14F-4D97-AF65-F5344CB8AC3E}">
        <p14:creationId xmlns:p14="http://schemas.microsoft.com/office/powerpoint/2010/main" xmlns="" val="31821937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17" descr="pexels-startup-stock-photos-212286.jpg"/>
          <p:cNvPicPr>
            <a:picLocks noGrp="1" noChangeAspect="1"/>
          </p:cNvPicPr>
          <p:nvPr>
            <p:ph type="pic" sz="quarter" idx="10"/>
          </p:nvPr>
        </p:nvPicPr>
        <p:blipFill>
          <a:blip r:embed="rId2" cstate="print"/>
          <a:srcRect l="6928" r="6928"/>
          <a:stretch>
            <a:fillRect/>
          </a:stretch>
        </p:blipFill>
        <p:spPr/>
      </p:pic>
      <p:sp>
        <p:nvSpPr>
          <p:cNvPr id="14" name="Rectangle 2">
            <a:extLst>
              <a:ext uri="{FF2B5EF4-FFF2-40B4-BE49-F238E27FC236}">
                <a16:creationId xmlns:a16="http://schemas.microsoft.com/office/drawing/2014/main" xmlns="" id="{DEE6A1A9-F132-44E3-A940-198F5E350930}"/>
              </a:ext>
            </a:extLst>
          </p:cNvPr>
          <p:cNvSpPr/>
          <p:nvPr/>
        </p:nvSpPr>
        <p:spPr>
          <a:xfrm>
            <a:off x="5879201" y="514437"/>
            <a:ext cx="5744783" cy="7589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ko-KR" altLang="en-US">
              <a:solidFill>
                <a:prstClr val="white"/>
              </a:solidFill>
            </a:endParaRPr>
          </a:p>
        </p:txBody>
      </p:sp>
      <p:sp>
        <p:nvSpPr>
          <p:cNvPr id="15" name="Title 1">
            <a:extLst>
              <a:ext uri="{FF2B5EF4-FFF2-40B4-BE49-F238E27FC236}">
                <a16:creationId xmlns:a16="http://schemas.microsoft.com/office/drawing/2014/main" xmlns="" id="{E343ABEC-08F5-41C0-A169-2FD0B3A99D91}"/>
              </a:ext>
            </a:extLst>
          </p:cNvPr>
          <p:cNvSpPr txBox="1">
            <a:spLocks/>
          </p:cNvSpPr>
          <p:nvPr/>
        </p:nvSpPr>
        <p:spPr>
          <a:xfrm>
            <a:off x="5879201" y="514437"/>
            <a:ext cx="5744783" cy="758924"/>
          </a:xfrm>
          <a:prstGeom prst="rect">
            <a:avLst/>
          </a:prstGeom>
        </p:spPr>
        <p:txBody>
          <a:bodyPr lIns="216000" tIns="72000" rIns="216000" bIns="72000" anchor="ctr"/>
          <a:lstStyle>
            <a:lvl1pPr algn="ctr" defTabSz="914400" rtl="0" eaLnBrk="1" latinLnBrk="1" hangingPunct="1">
              <a:spcBef>
                <a:spcPct val="0"/>
              </a:spcBef>
              <a:buNone/>
              <a:defRPr sz="4400" kern="1200">
                <a:solidFill>
                  <a:schemeClr val="tx1"/>
                </a:solidFill>
                <a:latin typeface="+mj-lt"/>
                <a:ea typeface="+mj-ea"/>
                <a:cs typeface="+mj-cs"/>
              </a:defRPr>
            </a:lvl1pPr>
          </a:lstStyle>
          <a:p>
            <a:pPr algn="r"/>
            <a:r>
              <a:rPr lang="id-ID" sz="4000" b="1" dirty="0" smtClean="0">
                <a:solidFill>
                  <a:schemeClr val="bg1"/>
                </a:solidFill>
              </a:rPr>
              <a:t>APA ITU ATTITUDE..?</a:t>
            </a:r>
            <a:endParaRPr lang="en-US" altLang="ko-KR" sz="4000" b="1" dirty="0">
              <a:solidFill>
                <a:schemeClr val="bg1"/>
              </a:solidFill>
              <a:cs typeface="Arial" pitchFamily="34" charset="0"/>
            </a:endParaRPr>
          </a:p>
        </p:txBody>
      </p:sp>
      <p:sp>
        <p:nvSpPr>
          <p:cNvPr id="53" name="TextBox 52">
            <a:extLst>
              <a:ext uri="{FF2B5EF4-FFF2-40B4-BE49-F238E27FC236}">
                <a16:creationId xmlns:a16="http://schemas.microsoft.com/office/drawing/2014/main" xmlns="" id="{05400242-808F-4C1B-B648-EB080E625145}"/>
              </a:ext>
            </a:extLst>
          </p:cNvPr>
          <p:cNvSpPr txBox="1"/>
          <p:nvPr/>
        </p:nvSpPr>
        <p:spPr>
          <a:xfrm>
            <a:off x="6959302" y="2060850"/>
            <a:ext cx="4424478" cy="430887"/>
          </a:xfrm>
          <a:prstGeom prst="rect">
            <a:avLst/>
          </a:prstGeom>
          <a:noFill/>
        </p:spPr>
        <p:txBody>
          <a:bodyPr wrap="square" lIns="36000" tIns="0" rIns="36000" bIns="0" rtlCol="0" anchor="ctr">
            <a:spAutoFit/>
          </a:bodyPr>
          <a:lstStyle/>
          <a:p>
            <a:pPr algn="r"/>
            <a:r>
              <a:rPr lang="id-ID" altLang="ko-KR" sz="2800" dirty="0" smtClean="0">
                <a:solidFill>
                  <a:srgbClr val="E62949"/>
                </a:solidFill>
              </a:rPr>
              <a:t>Menurut kalian apa..?</a:t>
            </a:r>
            <a:endParaRPr lang="ko-KR" altLang="en-US" sz="2800" dirty="0">
              <a:solidFill>
                <a:srgbClr val="E62949"/>
              </a:solidFill>
            </a:endParaRPr>
          </a:p>
        </p:txBody>
      </p:sp>
      <p:sp>
        <p:nvSpPr>
          <p:cNvPr id="55" name="Rectangle 54">
            <a:extLst>
              <a:ext uri="{FF2B5EF4-FFF2-40B4-BE49-F238E27FC236}">
                <a16:creationId xmlns:a16="http://schemas.microsoft.com/office/drawing/2014/main" xmlns="" id="{5CAEC2F0-0075-4154-A41F-4AB5B9E1198B}"/>
              </a:ext>
            </a:extLst>
          </p:cNvPr>
          <p:cNvSpPr/>
          <p:nvPr/>
        </p:nvSpPr>
        <p:spPr>
          <a:xfrm rot="7860000" flipV="1">
            <a:off x="-881341" y="1546743"/>
            <a:ext cx="4297680" cy="4680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xmlns="" val="43050391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206381AD-4C2B-4745-99B1-0BBCE6131A71}"/>
              </a:ext>
            </a:extLst>
          </p:cNvPr>
          <p:cNvSpPr>
            <a:spLocks noGrp="1"/>
          </p:cNvSpPr>
          <p:nvPr>
            <p:ph type="body" sz="quarter" idx="10"/>
          </p:nvPr>
        </p:nvSpPr>
        <p:spPr>
          <a:prstGeom prst="rect">
            <a:avLst/>
          </a:prstGeom>
        </p:spPr>
        <p:txBody>
          <a:bodyPr/>
          <a:lstStyle/>
          <a:p>
            <a:r>
              <a:rPr lang="id-ID" b="1" dirty="0" smtClean="0"/>
              <a:t>Apa itu Attitude?</a:t>
            </a:r>
            <a:endParaRPr lang="en-US" b="1" dirty="0"/>
          </a:p>
        </p:txBody>
      </p:sp>
      <p:grpSp>
        <p:nvGrpSpPr>
          <p:cNvPr id="3" name="그룹 37">
            <a:extLst>
              <a:ext uri="{FF2B5EF4-FFF2-40B4-BE49-F238E27FC236}">
                <a16:creationId xmlns:a16="http://schemas.microsoft.com/office/drawing/2014/main" xmlns="" id="{E70C451B-C757-48ED-A856-F85BCB1EC431}"/>
              </a:ext>
            </a:extLst>
          </p:cNvPr>
          <p:cNvGrpSpPr/>
          <p:nvPr/>
        </p:nvGrpSpPr>
        <p:grpSpPr>
          <a:xfrm>
            <a:off x="4663448" y="2496426"/>
            <a:ext cx="2846013" cy="2838215"/>
            <a:chOff x="4664054" y="2409981"/>
            <a:chExt cx="2846384" cy="2838215"/>
          </a:xfrm>
        </p:grpSpPr>
        <p:sp>
          <p:nvSpPr>
            <p:cNvPr id="4" name="Rounded Rectangle 10">
              <a:extLst>
                <a:ext uri="{FF2B5EF4-FFF2-40B4-BE49-F238E27FC236}">
                  <a16:creationId xmlns:a16="http://schemas.microsoft.com/office/drawing/2014/main" xmlns="" id="{C699B486-C98E-4302-BFAE-B991F001EF08}"/>
                </a:ext>
              </a:extLst>
            </p:cNvPr>
            <p:cNvSpPr/>
            <p:nvPr/>
          </p:nvSpPr>
          <p:spPr>
            <a:xfrm rot="18900000">
              <a:off x="5849646" y="2409981"/>
              <a:ext cx="1660792" cy="1660792"/>
            </a:xfrm>
            <a:prstGeom prst="roundRect">
              <a:avLst>
                <a:gd name="adj" fmla="val 1561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white"/>
                </a:solidFill>
              </a:endParaRPr>
            </a:p>
          </p:txBody>
        </p:sp>
        <p:sp>
          <p:nvSpPr>
            <p:cNvPr id="5" name="Rounded Rectangle 9">
              <a:extLst>
                <a:ext uri="{FF2B5EF4-FFF2-40B4-BE49-F238E27FC236}">
                  <a16:creationId xmlns:a16="http://schemas.microsoft.com/office/drawing/2014/main" xmlns="" id="{D5F25684-4264-41F5-AAE7-0A8CB0E0263F}"/>
                </a:ext>
              </a:extLst>
            </p:cNvPr>
            <p:cNvSpPr/>
            <p:nvPr/>
          </p:nvSpPr>
          <p:spPr>
            <a:xfrm rot="18900000">
              <a:off x="4668141" y="2409981"/>
              <a:ext cx="1660792" cy="1660792"/>
            </a:xfrm>
            <a:prstGeom prst="roundRect">
              <a:avLst>
                <a:gd name="adj" fmla="val 15614"/>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white"/>
                </a:solidFill>
              </a:endParaRPr>
            </a:p>
          </p:txBody>
        </p:sp>
        <p:sp>
          <p:nvSpPr>
            <p:cNvPr id="6" name="Rounded Rectangle 12">
              <a:extLst>
                <a:ext uri="{FF2B5EF4-FFF2-40B4-BE49-F238E27FC236}">
                  <a16:creationId xmlns:a16="http://schemas.microsoft.com/office/drawing/2014/main" xmlns="" id="{98E67845-46F2-4DF8-8B3F-1FEBB533127C}"/>
                </a:ext>
              </a:extLst>
            </p:cNvPr>
            <p:cNvSpPr/>
            <p:nvPr/>
          </p:nvSpPr>
          <p:spPr>
            <a:xfrm rot="18900000">
              <a:off x="4664054" y="3587404"/>
              <a:ext cx="1660792" cy="1660792"/>
            </a:xfrm>
            <a:prstGeom prst="roundRect">
              <a:avLst>
                <a:gd name="adj" fmla="val 15614"/>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white"/>
                </a:solidFill>
              </a:endParaRPr>
            </a:p>
          </p:txBody>
        </p:sp>
        <p:sp>
          <p:nvSpPr>
            <p:cNvPr id="7" name="Rounded Rectangle 11">
              <a:extLst>
                <a:ext uri="{FF2B5EF4-FFF2-40B4-BE49-F238E27FC236}">
                  <a16:creationId xmlns:a16="http://schemas.microsoft.com/office/drawing/2014/main" xmlns="" id="{994A4A69-2613-4516-87AC-90DD4D866653}"/>
                </a:ext>
              </a:extLst>
            </p:cNvPr>
            <p:cNvSpPr/>
            <p:nvPr/>
          </p:nvSpPr>
          <p:spPr>
            <a:xfrm rot="18900000">
              <a:off x="5823394" y="3587404"/>
              <a:ext cx="1660792" cy="1660792"/>
            </a:xfrm>
            <a:custGeom>
              <a:avLst/>
              <a:gdLst/>
              <a:ahLst/>
              <a:cxnLst/>
              <a:rect l="l" t="t" r="r" b="b"/>
              <a:pathLst>
                <a:path w="1660792" h="1660792">
                  <a:moveTo>
                    <a:pt x="851127" y="0"/>
                  </a:moveTo>
                  <a:lnTo>
                    <a:pt x="851127" y="587475"/>
                  </a:lnTo>
                  <a:cubicBezTo>
                    <a:pt x="851127" y="730691"/>
                    <a:pt x="967227" y="846791"/>
                    <a:pt x="1110443" y="846791"/>
                  </a:cubicBezTo>
                  <a:lnTo>
                    <a:pt x="1660792" y="846791"/>
                  </a:lnTo>
                  <a:lnTo>
                    <a:pt x="1660792" y="1401476"/>
                  </a:lnTo>
                  <a:cubicBezTo>
                    <a:pt x="1660792" y="1544692"/>
                    <a:pt x="1544692" y="1660792"/>
                    <a:pt x="1401476" y="1660792"/>
                  </a:cubicBezTo>
                  <a:lnTo>
                    <a:pt x="259316" y="1660792"/>
                  </a:lnTo>
                  <a:cubicBezTo>
                    <a:pt x="116100" y="1660792"/>
                    <a:pt x="0" y="1544692"/>
                    <a:pt x="0" y="1401476"/>
                  </a:cubicBezTo>
                  <a:lnTo>
                    <a:pt x="0" y="259316"/>
                  </a:lnTo>
                  <a:cubicBezTo>
                    <a:pt x="0" y="116100"/>
                    <a:pt x="116100" y="0"/>
                    <a:pt x="25931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white"/>
                </a:solidFill>
              </a:endParaRPr>
            </a:p>
          </p:txBody>
        </p:sp>
      </p:grpSp>
      <p:sp>
        <p:nvSpPr>
          <p:cNvPr id="13" name="TextBox 12">
            <a:extLst>
              <a:ext uri="{FF2B5EF4-FFF2-40B4-BE49-F238E27FC236}">
                <a16:creationId xmlns:a16="http://schemas.microsoft.com/office/drawing/2014/main" xmlns="" id="{D8789EE2-F9B3-4C8F-8EB1-29E8FFECFDF9}"/>
              </a:ext>
            </a:extLst>
          </p:cNvPr>
          <p:cNvSpPr txBox="1"/>
          <p:nvPr/>
        </p:nvSpPr>
        <p:spPr>
          <a:xfrm>
            <a:off x="851825" y="1898834"/>
            <a:ext cx="3875247" cy="954107"/>
          </a:xfrm>
          <a:prstGeom prst="rect">
            <a:avLst/>
          </a:prstGeom>
          <a:noFill/>
        </p:spPr>
        <p:txBody>
          <a:bodyPr wrap="square" rtlCol="0" anchor="ctr">
            <a:spAutoFit/>
          </a:bodyPr>
          <a:lstStyle/>
          <a:p>
            <a:r>
              <a:rPr lang="id-ID" sz="2800" b="1" dirty="0" smtClean="0"/>
              <a:t>Gambaran kondisi mental seseorang</a:t>
            </a:r>
          </a:p>
        </p:txBody>
      </p:sp>
      <p:sp>
        <p:nvSpPr>
          <p:cNvPr id="19" name="TextBox 18">
            <a:extLst>
              <a:ext uri="{FF2B5EF4-FFF2-40B4-BE49-F238E27FC236}">
                <a16:creationId xmlns:a16="http://schemas.microsoft.com/office/drawing/2014/main" xmlns="" id="{CBCDF31D-5637-44F2-B2FD-68B06484968E}"/>
              </a:ext>
            </a:extLst>
          </p:cNvPr>
          <p:cNvSpPr txBox="1"/>
          <p:nvPr/>
        </p:nvSpPr>
        <p:spPr>
          <a:xfrm>
            <a:off x="7895406" y="1898834"/>
            <a:ext cx="3672408" cy="954107"/>
          </a:xfrm>
          <a:prstGeom prst="rect">
            <a:avLst/>
          </a:prstGeom>
          <a:noFill/>
        </p:spPr>
        <p:txBody>
          <a:bodyPr wrap="square" rtlCol="0" anchor="ctr">
            <a:spAutoFit/>
          </a:bodyPr>
          <a:lstStyle/>
          <a:p>
            <a:r>
              <a:rPr lang="id-ID" sz="2800" b="1" dirty="0" smtClean="0"/>
              <a:t>Pembentukan sejak usia dini</a:t>
            </a:r>
          </a:p>
        </p:txBody>
      </p:sp>
      <p:grpSp>
        <p:nvGrpSpPr>
          <p:cNvPr id="11" name="Group 20">
            <a:extLst>
              <a:ext uri="{FF2B5EF4-FFF2-40B4-BE49-F238E27FC236}">
                <a16:creationId xmlns:a16="http://schemas.microsoft.com/office/drawing/2014/main" xmlns="" id="{8BC43BEF-AC59-47C7-BE14-9960AE498A9A}"/>
              </a:ext>
            </a:extLst>
          </p:cNvPr>
          <p:cNvGrpSpPr/>
          <p:nvPr/>
        </p:nvGrpSpPr>
        <p:grpSpPr>
          <a:xfrm>
            <a:off x="8111448" y="4915093"/>
            <a:ext cx="3042473" cy="799000"/>
            <a:chOff x="-475010" y="1006455"/>
            <a:chExt cx="4241713" cy="799000"/>
          </a:xfrm>
        </p:grpSpPr>
        <p:sp>
          <p:nvSpPr>
            <p:cNvPr id="22" name="TextBox 21">
              <a:extLst>
                <a:ext uri="{FF2B5EF4-FFF2-40B4-BE49-F238E27FC236}">
                  <a16:creationId xmlns:a16="http://schemas.microsoft.com/office/drawing/2014/main" xmlns="" id="{EA85C479-5D9E-4120-BED9-B66532FAAB26}"/>
                </a:ext>
              </a:extLst>
            </p:cNvPr>
            <p:cNvSpPr txBox="1"/>
            <p:nvPr/>
          </p:nvSpPr>
          <p:spPr>
            <a:xfrm>
              <a:off x="-475010" y="1006455"/>
              <a:ext cx="4241713" cy="523220"/>
            </a:xfrm>
            <a:prstGeom prst="rect">
              <a:avLst/>
            </a:prstGeom>
            <a:noFill/>
          </p:spPr>
          <p:txBody>
            <a:bodyPr wrap="square" rtlCol="0" anchor="ctr">
              <a:spAutoFit/>
            </a:bodyPr>
            <a:lstStyle/>
            <a:p>
              <a:pPr algn="r"/>
              <a:r>
                <a:rPr lang="id-ID" sz="2800" b="1" dirty="0" smtClean="0"/>
                <a:t>S</a:t>
              </a:r>
              <a:r>
                <a:rPr lang="en-US" sz="2800" b="1" dirty="0" err="1" smtClean="0"/>
                <a:t>ocial</a:t>
              </a:r>
              <a:r>
                <a:rPr lang="en-US" sz="2800" b="1" dirty="0" smtClean="0"/>
                <a:t> </a:t>
              </a:r>
              <a:r>
                <a:rPr lang="id-ID" sz="2800" b="1" dirty="0" smtClean="0"/>
                <a:t>L</a:t>
              </a:r>
              <a:r>
                <a:rPr lang="en-US" sz="2800" b="1" dirty="0" smtClean="0"/>
                <a:t>earning</a:t>
              </a:r>
              <a:endParaRPr lang="ko-KR" altLang="en-US" sz="2800" b="1" dirty="0">
                <a:solidFill>
                  <a:prstClr val="black">
                    <a:lumMod val="75000"/>
                    <a:lumOff val="25000"/>
                  </a:prstClr>
                </a:solidFill>
                <a:cs typeface="Arial" pitchFamily="34" charset="0"/>
              </a:endParaRPr>
            </a:p>
          </p:txBody>
        </p:sp>
        <p:sp>
          <p:nvSpPr>
            <p:cNvPr id="23" name="TextBox 22">
              <a:extLst>
                <a:ext uri="{FF2B5EF4-FFF2-40B4-BE49-F238E27FC236}">
                  <a16:creationId xmlns:a16="http://schemas.microsoft.com/office/drawing/2014/main" xmlns="" id="{F4E55F5C-EF03-4D9A-ABE6-130AFEE1E631}"/>
                </a:ext>
              </a:extLst>
            </p:cNvPr>
            <p:cNvSpPr txBox="1"/>
            <p:nvPr/>
          </p:nvSpPr>
          <p:spPr>
            <a:xfrm>
              <a:off x="-475010" y="1497678"/>
              <a:ext cx="4226291" cy="307777"/>
            </a:xfrm>
            <a:prstGeom prst="rect">
              <a:avLst/>
            </a:prstGeom>
            <a:noFill/>
          </p:spPr>
          <p:txBody>
            <a:bodyPr wrap="square" rtlCol="0">
              <a:spAutoFit/>
            </a:bodyPr>
            <a:lstStyle/>
            <a:p>
              <a:pPr algn="r"/>
              <a:r>
                <a:rPr lang="en-US" sz="1400" dirty="0" err="1" smtClean="0"/>
                <a:t>diperoleh</a:t>
              </a:r>
              <a:r>
                <a:rPr lang="en-US" sz="1400" dirty="0" smtClean="0"/>
                <a:t> </a:t>
              </a:r>
              <a:r>
                <a:rPr lang="en-US" sz="1400" dirty="0" err="1" smtClean="0"/>
                <a:t>karena</a:t>
              </a:r>
              <a:r>
                <a:rPr lang="en-US" sz="1400" dirty="0" smtClean="0"/>
                <a:t> </a:t>
              </a:r>
              <a:r>
                <a:rPr lang="en-US" sz="1400" dirty="0" err="1" smtClean="0"/>
                <a:t>interaksi</a:t>
              </a:r>
              <a:r>
                <a:rPr lang="en-US" sz="1400" dirty="0" smtClean="0"/>
                <a:t> </a:t>
              </a:r>
              <a:r>
                <a:rPr lang="en-US" sz="1400" dirty="0" err="1" smtClean="0"/>
                <a:t>sosial</a:t>
              </a:r>
              <a:endParaRPr lang="en-US" altLang="ko-KR" sz="1400" dirty="0">
                <a:solidFill>
                  <a:prstClr val="black">
                    <a:lumMod val="75000"/>
                    <a:lumOff val="25000"/>
                  </a:prstClr>
                </a:solidFill>
                <a:cs typeface="Arial" pitchFamily="34" charset="0"/>
              </a:endParaRPr>
            </a:p>
          </p:txBody>
        </p:sp>
      </p:grpSp>
      <p:cxnSp>
        <p:nvCxnSpPr>
          <p:cNvPr id="24" name="Elbow Connector 41">
            <a:extLst>
              <a:ext uri="{FF2B5EF4-FFF2-40B4-BE49-F238E27FC236}">
                <a16:creationId xmlns:a16="http://schemas.microsoft.com/office/drawing/2014/main" xmlns="" id="{570A003F-F6C5-47DE-B4D6-134CD9465804}"/>
              </a:ext>
            </a:extLst>
          </p:cNvPr>
          <p:cNvCxnSpPr>
            <a:cxnSpLocks/>
          </p:cNvCxnSpPr>
          <p:nvPr/>
        </p:nvCxnSpPr>
        <p:spPr>
          <a:xfrm flipV="1">
            <a:off x="6679173" y="1872515"/>
            <a:ext cx="4543878" cy="346599"/>
          </a:xfrm>
          <a:prstGeom prst="bentConnector3">
            <a:avLst>
              <a:gd name="adj1" fmla="val 167"/>
            </a:avLst>
          </a:prstGeom>
          <a:ln w="19050">
            <a:solidFill>
              <a:schemeClr val="accent3"/>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25" name="Elbow Connector 59">
            <a:extLst>
              <a:ext uri="{FF2B5EF4-FFF2-40B4-BE49-F238E27FC236}">
                <a16:creationId xmlns:a16="http://schemas.microsoft.com/office/drawing/2014/main" xmlns="" id="{C174E143-4338-47BA-A61E-87E820838445}"/>
              </a:ext>
            </a:extLst>
          </p:cNvPr>
          <p:cNvCxnSpPr>
            <a:cxnSpLocks/>
          </p:cNvCxnSpPr>
          <p:nvPr/>
        </p:nvCxnSpPr>
        <p:spPr>
          <a:xfrm flipV="1">
            <a:off x="6694189" y="4948658"/>
            <a:ext cx="4528862" cy="729946"/>
          </a:xfrm>
          <a:prstGeom prst="bentConnector3">
            <a:avLst>
              <a:gd name="adj1" fmla="val 25661"/>
            </a:avLst>
          </a:prstGeom>
          <a:ln w="19050">
            <a:solidFill>
              <a:schemeClr val="accent2"/>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26" name="Elbow Connector 41">
            <a:extLst>
              <a:ext uri="{FF2B5EF4-FFF2-40B4-BE49-F238E27FC236}">
                <a16:creationId xmlns:a16="http://schemas.microsoft.com/office/drawing/2014/main" xmlns="" id="{6D9AE5EE-E2F7-4C95-9520-116B9ACC5BCD}"/>
              </a:ext>
            </a:extLst>
          </p:cNvPr>
          <p:cNvCxnSpPr>
            <a:cxnSpLocks/>
          </p:cNvCxnSpPr>
          <p:nvPr/>
        </p:nvCxnSpPr>
        <p:spPr>
          <a:xfrm flipH="1" flipV="1">
            <a:off x="927172" y="1872515"/>
            <a:ext cx="4543878" cy="346599"/>
          </a:xfrm>
          <a:prstGeom prst="bentConnector3">
            <a:avLst>
              <a:gd name="adj1" fmla="val 167"/>
            </a:avLst>
          </a:prstGeom>
          <a:ln w="19050">
            <a:solidFill>
              <a:schemeClr val="accent4"/>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27" name="Elbow Connector 59">
            <a:extLst>
              <a:ext uri="{FF2B5EF4-FFF2-40B4-BE49-F238E27FC236}">
                <a16:creationId xmlns:a16="http://schemas.microsoft.com/office/drawing/2014/main" xmlns="" id="{F2646B3A-9026-4BFB-B81F-BC5FAC76980F}"/>
              </a:ext>
            </a:extLst>
          </p:cNvPr>
          <p:cNvCxnSpPr>
            <a:cxnSpLocks/>
          </p:cNvCxnSpPr>
          <p:nvPr/>
        </p:nvCxnSpPr>
        <p:spPr>
          <a:xfrm flipH="1" flipV="1">
            <a:off x="942188" y="4948658"/>
            <a:ext cx="4528862" cy="729946"/>
          </a:xfrm>
          <a:prstGeom prst="bentConnector3">
            <a:avLst>
              <a:gd name="adj1" fmla="val 25661"/>
            </a:avLst>
          </a:prstGeom>
          <a:ln w="19050">
            <a:solidFill>
              <a:schemeClr val="accent1"/>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32" name="Rectangle 16">
            <a:extLst>
              <a:ext uri="{FF2B5EF4-FFF2-40B4-BE49-F238E27FC236}">
                <a16:creationId xmlns:a16="http://schemas.microsoft.com/office/drawing/2014/main" xmlns="" id="{EE8124F3-717D-48CF-A47F-1E6B4110895D}"/>
              </a:ext>
            </a:extLst>
          </p:cNvPr>
          <p:cNvSpPr/>
          <p:nvPr/>
        </p:nvSpPr>
        <p:spPr>
          <a:xfrm rot="2700000">
            <a:off x="5276885" y="2672365"/>
            <a:ext cx="389390" cy="698103"/>
          </a:xfrm>
          <a:custGeom>
            <a:avLst/>
            <a:gdLst/>
            <a:ahLst/>
            <a:cxnLst/>
            <a:rect l="l" t="t" r="r" b="b"/>
            <a:pathLst>
              <a:path w="2232248" h="4001999">
                <a:moveTo>
                  <a:pt x="1116887" y="0"/>
                </a:moveTo>
                <a:cubicBezTo>
                  <a:pt x="1270748" y="4762"/>
                  <a:pt x="1433283" y="120651"/>
                  <a:pt x="1447291" y="308459"/>
                </a:cubicBezTo>
                <a:cubicBezTo>
                  <a:pt x="1483174" y="544979"/>
                  <a:pt x="1283237" y="603082"/>
                  <a:pt x="1339988" y="887363"/>
                </a:cubicBezTo>
                <a:lnTo>
                  <a:pt x="2232248" y="887363"/>
                </a:lnTo>
                <a:lnTo>
                  <a:pt x="2232248" y="1778237"/>
                </a:lnTo>
                <a:cubicBezTo>
                  <a:pt x="1956566" y="1829261"/>
                  <a:pt x="1897086" y="1634366"/>
                  <a:pt x="1663321" y="1669832"/>
                </a:cubicBezTo>
                <a:cubicBezTo>
                  <a:pt x="1475513" y="1683840"/>
                  <a:pt x="1359624" y="1846375"/>
                  <a:pt x="1354862" y="2000236"/>
                </a:cubicBezTo>
                <a:cubicBezTo>
                  <a:pt x="1358037" y="2135389"/>
                  <a:pt x="1477787" y="2334920"/>
                  <a:pt x="1701420" y="2336507"/>
                </a:cubicBezTo>
                <a:cubicBezTo>
                  <a:pt x="1972077" y="2308709"/>
                  <a:pt x="1932339" y="2176007"/>
                  <a:pt x="2232248" y="2187989"/>
                </a:cubicBezTo>
                <a:lnTo>
                  <a:pt x="2232248" y="3119611"/>
                </a:lnTo>
                <a:lnTo>
                  <a:pt x="1303259" y="3119611"/>
                </a:lnTo>
                <a:cubicBezTo>
                  <a:pt x="1289664" y="3424971"/>
                  <a:pt x="1423682" y="3383289"/>
                  <a:pt x="1451633" y="3655441"/>
                </a:cubicBezTo>
                <a:cubicBezTo>
                  <a:pt x="1450046" y="3879074"/>
                  <a:pt x="1250515" y="3998824"/>
                  <a:pt x="1115362" y="4001999"/>
                </a:cubicBezTo>
                <a:cubicBezTo>
                  <a:pt x="961501" y="3997237"/>
                  <a:pt x="798966" y="3881348"/>
                  <a:pt x="784958" y="3693540"/>
                </a:cubicBezTo>
                <a:cubicBezTo>
                  <a:pt x="749282" y="3458385"/>
                  <a:pt x="946712" y="3399594"/>
                  <a:pt x="892811" y="3119611"/>
                </a:cubicBezTo>
                <a:lnTo>
                  <a:pt x="0" y="3119611"/>
                </a:lnTo>
                <a:lnTo>
                  <a:pt x="0" y="2203607"/>
                </a:lnTo>
                <a:cubicBezTo>
                  <a:pt x="285884" y="2145799"/>
                  <a:pt x="343730" y="2346665"/>
                  <a:pt x="580754" y="2310706"/>
                </a:cubicBezTo>
                <a:cubicBezTo>
                  <a:pt x="768562" y="2296698"/>
                  <a:pt x="884451" y="2134163"/>
                  <a:pt x="889213" y="1980302"/>
                </a:cubicBezTo>
                <a:cubicBezTo>
                  <a:pt x="886038" y="1845149"/>
                  <a:pt x="766288" y="1645618"/>
                  <a:pt x="542655" y="1644031"/>
                </a:cubicBezTo>
                <a:cubicBezTo>
                  <a:pt x="268493" y="1672188"/>
                  <a:pt x="312817" y="1807984"/>
                  <a:pt x="0" y="1792208"/>
                </a:cubicBezTo>
                <a:lnTo>
                  <a:pt x="0" y="887363"/>
                </a:lnTo>
                <a:lnTo>
                  <a:pt x="928847" y="887363"/>
                </a:lnTo>
                <a:cubicBezTo>
                  <a:pt x="944034" y="576570"/>
                  <a:pt x="808718" y="620178"/>
                  <a:pt x="780616" y="346558"/>
                </a:cubicBezTo>
                <a:cubicBezTo>
                  <a:pt x="782203" y="122925"/>
                  <a:pt x="981734" y="3175"/>
                  <a:pt x="111688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33" name="Round Same Side Corner Rectangle 8">
            <a:extLst>
              <a:ext uri="{FF2B5EF4-FFF2-40B4-BE49-F238E27FC236}">
                <a16:creationId xmlns:a16="http://schemas.microsoft.com/office/drawing/2014/main" xmlns="" id="{DB67113F-D303-42DA-95BD-610BBED8BE92}"/>
              </a:ext>
            </a:extLst>
          </p:cNvPr>
          <p:cNvSpPr/>
          <p:nvPr/>
        </p:nvSpPr>
        <p:spPr>
          <a:xfrm>
            <a:off x="6743296" y="2928036"/>
            <a:ext cx="251302" cy="661867"/>
          </a:xfrm>
          <a:custGeom>
            <a:avLst/>
            <a:gdLst>
              <a:gd name="connsiteX0" fmla="*/ 280204 w 1489775"/>
              <a:gd name="connsiteY0" fmla="*/ 750754 h 3923699"/>
              <a:gd name="connsiteX1" fmla="*/ 1209570 w 1489775"/>
              <a:gd name="connsiteY1" fmla="*/ 750754 h 3923699"/>
              <a:gd name="connsiteX2" fmla="*/ 1489774 w 1489775"/>
              <a:gd name="connsiteY2" fmla="*/ 1030958 h 3923699"/>
              <a:gd name="connsiteX3" fmla="*/ 1489774 w 1489775"/>
              <a:gd name="connsiteY3" fmla="*/ 1293518 h 3923699"/>
              <a:gd name="connsiteX4" fmla="*/ 1489775 w 1489775"/>
              <a:gd name="connsiteY4" fmla="*/ 1293518 h 3923699"/>
              <a:gd name="connsiteX5" fmla="*/ 1489775 w 1489775"/>
              <a:gd name="connsiteY5" fmla="*/ 2063902 h 3923699"/>
              <a:gd name="connsiteX6" fmla="*/ 1345759 w 1489775"/>
              <a:gd name="connsiteY6" fmla="*/ 2207918 h 3923699"/>
              <a:gd name="connsiteX7" fmla="*/ 1201743 w 1489775"/>
              <a:gd name="connsiteY7" fmla="*/ 2063902 h 3923699"/>
              <a:gd name="connsiteX8" fmla="*/ 1201743 w 1489775"/>
              <a:gd name="connsiteY8" fmla="*/ 1390678 h 3923699"/>
              <a:gd name="connsiteX9" fmla="*/ 1158887 w 1489775"/>
              <a:gd name="connsiteY9" fmla="*/ 1390678 h 3923699"/>
              <a:gd name="connsiteX10" fmla="*/ 1158887 w 1489775"/>
              <a:gd name="connsiteY10" fmla="*/ 2305078 h 3923699"/>
              <a:gd name="connsiteX11" fmla="*/ 1151853 w 1489775"/>
              <a:gd name="connsiteY11" fmla="*/ 3743699 h 3923699"/>
              <a:gd name="connsiteX12" fmla="*/ 971853 w 1489775"/>
              <a:gd name="connsiteY12" fmla="*/ 3923699 h 3923699"/>
              <a:gd name="connsiteX13" fmla="*/ 791853 w 1489775"/>
              <a:gd name="connsiteY13" fmla="*/ 3743699 h 3923699"/>
              <a:gd name="connsiteX14" fmla="*/ 791853 w 1489775"/>
              <a:gd name="connsiteY14" fmla="*/ 2305078 h 3923699"/>
              <a:gd name="connsiteX15" fmla="*/ 683854 w 1489775"/>
              <a:gd name="connsiteY15" fmla="*/ 2305078 h 3923699"/>
              <a:gd name="connsiteX16" fmla="*/ 683854 w 1489775"/>
              <a:gd name="connsiteY16" fmla="*/ 3743698 h 3923699"/>
              <a:gd name="connsiteX17" fmla="*/ 503854 w 1489775"/>
              <a:gd name="connsiteY17" fmla="*/ 3923698 h 3923699"/>
              <a:gd name="connsiteX18" fmla="*/ 323854 w 1489775"/>
              <a:gd name="connsiteY18" fmla="*/ 3743698 h 3923699"/>
              <a:gd name="connsiteX19" fmla="*/ 323854 w 1489775"/>
              <a:gd name="connsiteY19" fmla="*/ 2238914 h 3923699"/>
              <a:gd name="connsiteX20" fmla="*/ 330887 w 1489775"/>
              <a:gd name="connsiteY20" fmla="*/ 2238914 h 3923699"/>
              <a:gd name="connsiteX21" fmla="*/ 330887 w 1489775"/>
              <a:gd name="connsiteY21" fmla="*/ 1390678 h 3923699"/>
              <a:gd name="connsiteX22" fmla="*/ 288033 w 1489775"/>
              <a:gd name="connsiteY22" fmla="*/ 1390678 h 3923699"/>
              <a:gd name="connsiteX23" fmla="*/ 288033 w 1489775"/>
              <a:gd name="connsiteY23" fmla="*/ 2063902 h 3923699"/>
              <a:gd name="connsiteX24" fmla="*/ 144017 w 1489775"/>
              <a:gd name="connsiteY24" fmla="*/ 2207918 h 3923699"/>
              <a:gd name="connsiteX25" fmla="*/ 1 w 1489775"/>
              <a:gd name="connsiteY25" fmla="*/ 2063902 h 3923699"/>
              <a:gd name="connsiteX26" fmla="*/ 1 w 1489775"/>
              <a:gd name="connsiteY26" fmla="*/ 1390678 h 3923699"/>
              <a:gd name="connsiteX27" fmla="*/ 0 w 1489775"/>
              <a:gd name="connsiteY27" fmla="*/ 1390678 h 3923699"/>
              <a:gd name="connsiteX28" fmla="*/ 0 w 1489775"/>
              <a:gd name="connsiteY28" fmla="*/ 1030958 h 3923699"/>
              <a:gd name="connsiteX29" fmla="*/ 280204 w 1489775"/>
              <a:gd name="connsiteY29" fmla="*/ 750754 h 3923699"/>
              <a:gd name="connsiteX30" fmla="*/ 744888 w 1489775"/>
              <a:gd name="connsiteY30" fmla="*/ 0 h 3923699"/>
              <a:gd name="connsiteX31" fmla="*/ 1082199 w 1489775"/>
              <a:gd name="connsiteY31" fmla="*/ 337311 h 3923699"/>
              <a:gd name="connsiteX32" fmla="*/ 744888 w 1489775"/>
              <a:gd name="connsiteY32" fmla="*/ 674622 h 3923699"/>
              <a:gd name="connsiteX33" fmla="*/ 407577 w 1489775"/>
              <a:gd name="connsiteY33" fmla="*/ 337311 h 3923699"/>
              <a:gd name="connsiteX34" fmla="*/ 744888 w 1489775"/>
              <a:gd name="connsiteY34" fmla="*/ 0 h 3923699"/>
              <a:gd name="connsiteX0" fmla="*/ 280204 w 1489775"/>
              <a:gd name="connsiteY0" fmla="*/ 750754 h 3923699"/>
              <a:gd name="connsiteX1" fmla="*/ 1209570 w 1489775"/>
              <a:gd name="connsiteY1" fmla="*/ 750754 h 3923699"/>
              <a:gd name="connsiteX2" fmla="*/ 1489774 w 1489775"/>
              <a:gd name="connsiteY2" fmla="*/ 1030958 h 3923699"/>
              <a:gd name="connsiteX3" fmla="*/ 1489774 w 1489775"/>
              <a:gd name="connsiteY3" fmla="*/ 1293518 h 3923699"/>
              <a:gd name="connsiteX4" fmla="*/ 1489775 w 1489775"/>
              <a:gd name="connsiteY4" fmla="*/ 1293518 h 3923699"/>
              <a:gd name="connsiteX5" fmla="*/ 1489775 w 1489775"/>
              <a:gd name="connsiteY5" fmla="*/ 2063902 h 3923699"/>
              <a:gd name="connsiteX6" fmla="*/ 1345759 w 1489775"/>
              <a:gd name="connsiteY6" fmla="*/ 2207918 h 3923699"/>
              <a:gd name="connsiteX7" fmla="*/ 1201743 w 1489775"/>
              <a:gd name="connsiteY7" fmla="*/ 2063902 h 3923699"/>
              <a:gd name="connsiteX8" fmla="*/ 1201743 w 1489775"/>
              <a:gd name="connsiteY8" fmla="*/ 1390678 h 3923699"/>
              <a:gd name="connsiteX9" fmla="*/ 1158887 w 1489775"/>
              <a:gd name="connsiteY9" fmla="*/ 1390678 h 3923699"/>
              <a:gd name="connsiteX10" fmla="*/ 1151853 w 1489775"/>
              <a:gd name="connsiteY10" fmla="*/ 3743699 h 3923699"/>
              <a:gd name="connsiteX11" fmla="*/ 971853 w 1489775"/>
              <a:gd name="connsiteY11" fmla="*/ 3923699 h 3923699"/>
              <a:gd name="connsiteX12" fmla="*/ 791853 w 1489775"/>
              <a:gd name="connsiteY12" fmla="*/ 3743699 h 3923699"/>
              <a:gd name="connsiteX13" fmla="*/ 791853 w 1489775"/>
              <a:gd name="connsiteY13" fmla="*/ 2305078 h 3923699"/>
              <a:gd name="connsiteX14" fmla="*/ 683854 w 1489775"/>
              <a:gd name="connsiteY14" fmla="*/ 2305078 h 3923699"/>
              <a:gd name="connsiteX15" fmla="*/ 683854 w 1489775"/>
              <a:gd name="connsiteY15" fmla="*/ 3743698 h 3923699"/>
              <a:gd name="connsiteX16" fmla="*/ 503854 w 1489775"/>
              <a:gd name="connsiteY16" fmla="*/ 3923698 h 3923699"/>
              <a:gd name="connsiteX17" fmla="*/ 323854 w 1489775"/>
              <a:gd name="connsiteY17" fmla="*/ 3743698 h 3923699"/>
              <a:gd name="connsiteX18" fmla="*/ 323854 w 1489775"/>
              <a:gd name="connsiteY18" fmla="*/ 2238914 h 3923699"/>
              <a:gd name="connsiteX19" fmla="*/ 330887 w 1489775"/>
              <a:gd name="connsiteY19" fmla="*/ 2238914 h 3923699"/>
              <a:gd name="connsiteX20" fmla="*/ 330887 w 1489775"/>
              <a:gd name="connsiteY20" fmla="*/ 1390678 h 3923699"/>
              <a:gd name="connsiteX21" fmla="*/ 288033 w 1489775"/>
              <a:gd name="connsiteY21" fmla="*/ 1390678 h 3923699"/>
              <a:gd name="connsiteX22" fmla="*/ 288033 w 1489775"/>
              <a:gd name="connsiteY22" fmla="*/ 2063902 h 3923699"/>
              <a:gd name="connsiteX23" fmla="*/ 144017 w 1489775"/>
              <a:gd name="connsiteY23" fmla="*/ 2207918 h 3923699"/>
              <a:gd name="connsiteX24" fmla="*/ 1 w 1489775"/>
              <a:gd name="connsiteY24" fmla="*/ 2063902 h 3923699"/>
              <a:gd name="connsiteX25" fmla="*/ 1 w 1489775"/>
              <a:gd name="connsiteY25" fmla="*/ 1390678 h 3923699"/>
              <a:gd name="connsiteX26" fmla="*/ 0 w 1489775"/>
              <a:gd name="connsiteY26" fmla="*/ 1390678 h 3923699"/>
              <a:gd name="connsiteX27" fmla="*/ 0 w 1489775"/>
              <a:gd name="connsiteY27" fmla="*/ 1030958 h 3923699"/>
              <a:gd name="connsiteX28" fmla="*/ 280204 w 1489775"/>
              <a:gd name="connsiteY28" fmla="*/ 750754 h 3923699"/>
              <a:gd name="connsiteX29" fmla="*/ 744888 w 1489775"/>
              <a:gd name="connsiteY29" fmla="*/ 0 h 3923699"/>
              <a:gd name="connsiteX30" fmla="*/ 1082199 w 1489775"/>
              <a:gd name="connsiteY30" fmla="*/ 337311 h 3923699"/>
              <a:gd name="connsiteX31" fmla="*/ 744888 w 1489775"/>
              <a:gd name="connsiteY31" fmla="*/ 674622 h 3923699"/>
              <a:gd name="connsiteX32" fmla="*/ 407577 w 1489775"/>
              <a:gd name="connsiteY32" fmla="*/ 337311 h 3923699"/>
              <a:gd name="connsiteX33" fmla="*/ 744888 w 1489775"/>
              <a:gd name="connsiteY33" fmla="*/ 0 h 3923699"/>
              <a:gd name="connsiteX0" fmla="*/ 280204 w 1489775"/>
              <a:gd name="connsiteY0" fmla="*/ 750754 h 3923699"/>
              <a:gd name="connsiteX1" fmla="*/ 1209570 w 1489775"/>
              <a:gd name="connsiteY1" fmla="*/ 750754 h 3923699"/>
              <a:gd name="connsiteX2" fmla="*/ 1489774 w 1489775"/>
              <a:gd name="connsiteY2" fmla="*/ 1030958 h 3923699"/>
              <a:gd name="connsiteX3" fmla="*/ 1489774 w 1489775"/>
              <a:gd name="connsiteY3" fmla="*/ 1293518 h 3923699"/>
              <a:gd name="connsiteX4" fmla="*/ 1489775 w 1489775"/>
              <a:gd name="connsiteY4" fmla="*/ 1293518 h 3923699"/>
              <a:gd name="connsiteX5" fmla="*/ 1489775 w 1489775"/>
              <a:gd name="connsiteY5" fmla="*/ 2063902 h 3923699"/>
              <a:gd name="connsiteX6" fmla="*/ 1345759 w 1489775"/>
              <a:gd name="connsiteY6" fmla="*/ 2207918 h 3923699"/>
              <a:gd name="connsiteX7" fmla="*/ 1201743 w 1489775"/>
              <a:gd name="connsiteY7" fmla="*/ 2063902 h 3923699"/>
              <a:gd name="connsiteX8" fmla="*/ 1201743 w 1489775"/>
              <a:gd name="connsiteY8" fmla="*/ 1390678 h 3923699"/>
              <a:gd name="connsiteX9" fmla="*/ 1158887 w 1489775"/>
              <a:gd name="connsiteY9" fmla="*/ 1390678 h 3923699"/>
              <a:gd name="connsiteX10" fmla="*/ 1151853 w 1489775"/>
              <a:gd name="connsiteY10" fmla="*/ 3743699 h 3923699"/>
              <a:gd name="connsiteX11" fmla="*/ 971853 w 1489775"/>
              <a:gd name="connsiteY11" fmla="*/ 3923699 h 3923699"/>
              <a:gd name="connsiteX12" fmla="*/ 791853 w 1489775"/>
              <a:gd name="connsiteY12" fmla="*/ 3743699 h 3923699"/>
              <a:gd name="connsiteX13" fmla="*/ 791853 w 1489775"/>
              <a:gd name="connsiteY13" fmla="*/ 2305078 h 3923699"/>
              <a:gd name="connsiteX14" fmla="*/ 683854 w 1489775"/>
              <a:gd name="connsiteY14" fmla="*/ 2305078 h 3923699"/>
              <a:gd name="connsiteX15" fmla="*/ 683854 w 1489775"/>
              <a:gd name="connsiteY15" fmla="*/ 3743698 h 3923699"/>
              <a:gd name="connsiteX16" fmla="*/ 503854 w 1489775"/>
              <a:gd name="connsiteY16" fmla="*/ 3923698 h 3923699"/>
              <a:gd name="connsiteX17" fmla="*/ 323854 w 1489775"/>
              <a:gd name="connsiteY17" fmla="*/ 3743698 h 3923699"/>
              <a:gd name="connsiteX18" fmla="*/ 323854 w 1489775"/>
              <a:gd name="connsiteY18" fmla="*/ 2238914 h 3923699"/>
              <a:gd name="connsiteX19" fmla="*/ 330887 w 1489775"/>
              <a:gd name="connsiteY19" fmla="*/ 1390678 h 3923699"/>
              <a:gd name="connsiteX20" fmla="*/ 288033 w 1489775"/>
              <a:gd name="connsiteY20" fmla="*/ 1390678 h 3923699"/>
              <a:gd name="connsiteX21" fmla="*/ 288033 w 1489775"/>
              <a:gd name="connsiteY21" fmla="*/ 2063902 h 3923699"/>
              <a:gd name="connsiteX22" fmla="*/ 144017 w 1489775"/>
              <a:gd name="connsiteY22" fmla="*/ 2207918 h 3923699"/>
              <a:gd name="connsiteX23" fmla="*/ 1 w 1489775"/>
              <a:gd name="connsiteY23" fmla="*/ 2063902 h 3923699"/>
              <a:gd name="connsiteX24" fmla="*/ 1 w 1489775"/>
              <a:gd name="connsiteY24" fmla="*/ 1390678 h 3923699"/>
              <a:gd name="connsiteX25" fmla="*/ 0 w 1489775"/>
              <a:gd name="connsiteY25" fmla="*/ 1390678 h 3923699"/>
              <a:gd name="connsiteX26" fmla="*/ 0 w 1489775"/>
              <a:gd name="connsiteY26" fmla="*/ 1030958 h 3923699"/>
              <a:gd name="connsiteX27" fmla="*/ 280204 w 1489775"/>
              <a:gd name="connsiteY27" fmla="*/ 750754 h 3923699"/>
              <a:gd name="connsiteX28" fmla="*/ 744888 w 1489775"/>
              <a:gd name="connsiteY28" fmla="*/ 0 h 3923699"/>
              <a:gd name="connsiteX29" fmla="*/ 1082199 w 1489775"/>
              <a:gd name="connsiteY29" fmla="*/ 337311 h 3923699"/>
              <a:gd name="connsiteX30" fmla="*/ 744888 w 1489775"/>
              <a:gd name="connsiteY30" fmla="*/ 674622 h 3923699"/>
              <a:gd name="connsiteX31" fmla="*/ 407577 w 1489775"/>
              <a:gd name="connsiteY31" fmla="*/ 337311 h 3923699"/>
              <a:gd name="connsiteX32" fmla="*/ 744888 w 1489775"/>
              <a:gd name="connsiteY32" fmla="*/ 0 h 3923699"/>
              <a:gd name="connsiteX0" fmla="*/ 280204 w 1489775"/>
              <a:gd name="connsiteY0" fmla="*/ 750754 h 3923699"/>
              <a:gd name="connsiteX1" fmla="*/ 1209570 w 1489775"/>
              <a:gd name="connsiteY1" fmla="*/ 750754 h 3923699"/>
              <a:gd name="connsiteX2" fmla="*/ 1489774 w 1489775"/>
              <a:gd name="connsiteY2" fmla="*/ 1030958 h 3923699"/>
              <a:gd name="connsiteX3" fmla="*/ 1489774 w 1489775"/>
              <a:gd name="connsiteY3" fmla="*/ 1293518 h 3923699"/>
              <a:gd name="connsiteX4" fmla="*/ 1489775 w 1489775"/>
              <a:gd name="connsiteY4" fmla="*/ 1293518 h 3923699"/>
              <a:gd name="connsiteX5" fmla="*/ 1489775 w 1489775"/>
              <a:gd name="connsiteY5" fmla="*/ 2063902 h 3923699"/>
              <a:gd name="connsiteX6" fmla="*/ 1345759 w 1489775"/>
              <a:gd name="connsiteY6" fmla="*/ 2207918 h 3923699"/>
              <a:gd name="connsiteX7" fmla="*/ 1201743 w 1489775"/>
              <a:gd name="connsiteY7" fmla="*/ 2063902 h 3923699"/>
              <a:gd name="connsiteX8" fmla="*/ 1201743 w 1489775"/>
              <a:gd name="connsiteY8" fmla="*/ 1390678 h 3923699"/>
              <a:gd name="connsiteX9" fmla="*/ 1158887 w 1489775"/>
              <a:gd name="connsiteY9" fmla="*/ 1390678 h 3923699"/>
              <a:gd name="connsiteX10" fmla="*/ 1151853 w 1489775"/>
              <a:gd name="connsiteY10" fmla="*/ 3743699 h 3923699"/>
              <a:gd name="connsiteX11" fmla="*/ 971853 w 1489775"/>
              <a:gd name="connsiteY11" fmla="*/ 3923699 h 3923699"/>
              <a:gd name="connsiteX12" fmla="*/ 791853 w 1489775"/>
              <a:gd name="connsiteY12" fmla="*/ 3743699 h 3923699"/>
              <a:gd name="connsiteX13" fmla="*/ 791853 w 1489775"/>
              <a:gd name="connsiteY13" fmla="*/ 2305078 h 3923699"/>
              <a:gd name="connsiteX14" fmla="*/ 683854 w 1489775"/>
              <a:gd name="connsiteY14" fmla="*/ 2305078 h 3923699"/>
              <a:gd name="connsiteX15" fmla="*/ 683854 w 1489775"/>
              <a:gd name="connsiteY15" fmla="*/ 3743698 h 3923699"/>
              <a:gd name="connsiteX16" fmla="*/ 503854 w 1489775"/>
              <a:gd name="connsiteY16" fmla="*/ 3923698 h 3923699"/>
              <a:gd name="connsiteX17" fmla="*/ 323854 w 1489775"/>
              <a:gd name="connsiteY17" fmla="*/ 3743698 h 3923699"/>
              <a:gd name="connsiteX18" fmla="*/ 330887 w 1489775"/>
              <a:gd name="connsiteY18" fmla="*/ 1390678 h 3923699"/>
              <a:gd name="connsiteX19" fmla="*/ 288033 w 1489775"/>
              <a:gd name="connsiteY19" fmla="*/ 1390678 h 3923699"/>
              <a:gd name="connsiteX20" fmla="*/ 288033 w 1489775"/>
              <a:gd name="connsiteY20" fmla="*/ 2063902 h 3923699"/>
              <a:gd name="connsiteX21" fmla="*/ 144017 w 1489775"/>
              <a:gd name="connsiteY21" fmla="*/ 2207918 h 3923699"/>
              <a:gd name="connsiteX22" fmla="*/ 1 w 1489775"/>
              <a:gd name="connsiteY22" fmla="*/ 2063902 h 3923699"/>
              <a:gd name="connsiteX23" fmla="*/ 1 w 1489775"/>
              <a:gd name="connsiteY23" fmla="*/ 1390678 h 3923699"/>
              <a:gd name="connsiteX24" fmla="*/ 0 w 1489775"/>
              <a:gd name="connsiteY24" fmla="*/ 1390678 h 3923699"/>
              <a:gd name="connsiteX25" fmla="*/ 0 w 1489775"/>
              <a:gd name="connsiteY25" fmla="*/ 1030958 h 3923699"/>
              <a:gd name="connsiteX26" fmla="*/ 280204 w 1489775"/>
              <a:gd name="connsiteY26" fmla="*/ 750754 h 3923699"/>
              <a:gd name="connsiteX27" fmla="*/ 744888 w 1489775"/>
              <a:gd name="connsiteY27" fmla="*/ 0 h 3923699"/>
              <a:gd name="connsiteX28" fmla="*/ 1082199 w 1489775"/>
              <a:gd name="connsiteY28" fmla="*/ 337311 h 3923699"/>
              <a:gd name="connsiteX29" fmla="*/ 744888 w 1489775"/>
              <a:gd name="connsiteY29" fmla="*/ 674622 h 3923699"/>
              <a:gd name="connsiteX30" fmla="*/ 407577 w 1489775"/>
              <a:gd name="connsiteY30" fmla="*/ 337311 h 3923699"/>
              <a:gd name="connsiteX31" fmla="*/ 744888 w 1489775"/>
              <a:gd name="connsiteY31" fmla="*/ 0 h 39236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89775" h="3923699">
                <a:moveTo>
                  <a:pt x="280204" y="750754"/>
                </a:moveTo>
                <a:lnTo>
                  <a:pt x="1209570" y="750754"/>
                </a:lnTo>
                <a:cubicBezTo>
                  <a:pt x="1364322" y="750754"/>
                  <a:pt x="1489774" y="876206"/>
                  <a:pt x="1489774" y="1030958"/>
                </a:cubicBezTo>
                <a:lnTo>
                  <a:pt x="1489774" y="1293518"/>
                </a:lnTo>
                <a:lnTo>
                  <a:pt x="1489775" y="1293518"/>
                </a:lnTo>
                <a:lnTo>
                  <a:pt x="1489775" y="2063902"/>
                </a:lnTo>
                <a:cubicBezTo>
                  <a:pt x="1489775" y="2143440"/>
                  <a:pt x="1425297" y="2207918"/>
                  <a:pt x="1345759" y="2207918"/>
                </a:cubicBezTo>
                <a:cubicBezTo>
                  <a:pt x="1266221" y="2207918"/>
                  <a:pt x="1201743" y="2143440"/>
                  <a:pt x="1201743" y="2063902"/>
                </a:cubicBezTo>
                <a:lnTo>
                  <a:pt x="1201743" y="1390678"/>
                </a:lnTo>
                <a:lnTo>
                  <a:pt x="1158887" y="1390678"/>
                </a:lnTo>
                <a:cubicBezTo>
                  <a:pt x="1156542" y="2175018"/>
                  <a:pt x="1154198" y="2959359"/>
                  <a:pt x="1151853" y="3743699"/>
                </a:cubicBezTo>
                <a:cubicBezTo>
                  <a:pt x="1151853" y="3843110"/>
                  <a:pt x="1071264" y="3923699"/>
                  <a:pt x="971853" y="3923699"/>
                </a:cubicBezTo>
                <a:cubicBezTo>
                  <a:pt x="872442" y="3923699"/>
                  <a:pt x="791853" y="3843110"/>
                  <a:pt x="791853" y="3743699"/>
                </a:cubicBezTo>
                <a:lnTo>
                  <a:pt x="791853" y="2305078"/>
                </a:lnTo>
                <a:lnTo>
                  <a:pt x="683854" y="2305078"/>
                </a:lnTo>
                <a:lnTo>
                  <a:pt x="683854" y="3743698"/>
                </a:lnTo>
                <a:cubicBezTo>
                  <a:pt x="683854" y="3843109"/>
                  <a:pt x="603265" y="3923698"/>
                  <a:pt x="503854" y="3923698"/>
                </a:cubicBezTo>
                <a:cubicBezTo>
                  <a:pt x="404443" y="3923698"/>
                  <a:pt x="323854" y="3843109"/>
                  <a:pt x="323854" y="3743698"/>
                </a:cubicBezTo>
                <a:cubicBezTo>
                  <a:pt x="326198" y="2959358"/>
                  <a:pt x="328543" y="2175018"/>
                  <a:pt x="330887" y="1390678"/>
                </a:cubicBezTo>
                <a:lnTo>
                  <a:pt x="288033" y="1390678"/>
                </a:lnTo>
                <a:lnTo>
                  <a:pt x="288033" y="2063902"/>
                </a:lnTo>
                <a:cubicBezTo>
                  <a:pt x="288033" y="2143440"/>
                  <a:pt x="223555" y="2207918"/>
                  <a:pt x="144017" y="2207918"/>
                </a:cubicBezTo>
                <a:cubicBezTo>
                  <a:pt x="64479" y="2207918"/>
                  <a:pt x="1" y="2143440"/>
                  <a:pt x="1" y="2063902"/>
                </a:cubicBezTo>
                <a:lnTo>
                  <a:pt x="1" y="1390678"/>
                </a:lnTo>
                <a:lnTo>
                  <a:pt x="0" y="1390678"/>
                </a:lnTo>
                <a:lnTo>
                  <a:pt x="0" y="1030958"/>
                </a:lnTo>
                <a:cubicBezTo>
                  <a:pt x="0" y="876206"/>
                  <a:pt x="125452" y="750754"/>
                  <a:pt x="280204" y="750754"/>
                </a:cubicBezTo>
                <a:close/>
                <a:moveTo>
                  <a:pt x="744888" y="0"/>
                </a:moveTo>
                <a:cubicBezTo>
                  <a:pt x="931180" y="0"/>
                  <a:pt x="1082199" y="151019"/>
                  <a:pt x="1082199" y="337311"/>
                </a:cubicBezTo>
                <a:cubicBezTo>
                  <a:pt x="1082199" y="523603"/>
                  <a:pt x="931180" y="674622"/>
                  <a:pt x="744888" y="674622"/>
                </a:cubicBezTo>
                <a:cubicBezTo>
                  <a:pt x="558596" y="674622"/>
                  <a:pt x="407577" y="523603"/>
                  <a:pt x="407577" y="337311"/>
                </a:cubicBezTo>
                <a:cubicBezTo>
                  <a:pt x="407577" y="151019"/>
                  <a:pt x="558596" y="0"/>
                  <a:pt x="74488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bg1"/>
              </a:solidFill>
            </a:endParaRPr>
          </a:p>
        </p:txBody>
      </p:sp>
      <p:sp>
        <p:nvSpPr>
          <p:cNvPr id="34" name="Round Same Side Corner Rectangle 20">
            <a:extLst>
              <a:ext uri="{FF2B5EF4-FFF2-40B4-BE49-F238E27FC236}">
                <a16:creationId xmlns:a16="http://schemas.microsoft.com/office/drawing/2014/main" xmlns="" id="{64493E6A-B33B-4279-A44A-DC445D86772A}"/>
              </a:ext>
            </a:extLst>
          </p:cNvPr>
          <p:cNvSpPr/>
          <p:nvPr/>
        </p:nvSpPr>
        <p:spPr>
          <a:xfrm rot="10800000">
            <a:off x="7078214" y="2924980"/>
            <a:ext cx="313136" cy="667981"/>
          </a:xfrm>
          <a:custGeom>
            <a:avLst/>
            <a:gdLst>
              <a:gd name="connsiteX0" fmla="*/ 1228565 w 1856332"/>
              <a:gd name="connsiteY0" fmla="*/ 3214674 h 3959924"/>
              <a:gd name="connsiteX1" fmla="*/ 622681 w 1856332"/>
              <a:gd name="connsiteY1" fmla="*/ 3214674 h 3959924"/>
              <a:gd name="connsiteX2" fmla="*/ 521281 w 1856332"/>
              <a:gd name="connsiteY2" fmla="*/ 3174669 h 3959924"/>
              <a:gd name="connsiteX3" fmla="*/ 466697 w 1856332"/>
              <a:gd name="connsiteY3" fmla="*/ 3144149 h 3959924"/>
              <a:gd name="connsiteX4" fmla="*/ 8303 w 1856332"/>
              <a:gd name="connsiteY4" fmla="*/ 1942070 h 3959924"/>
              <a:gd name="connsiteX5" fmla="*/ 81139 w 1856332"/>
              <a:gd name="connsiteY5" fmla="*/ 1779444 h 3959924"/>
              <a:gd name="connsiteX6" fmla="*/ 243764 w 1856332"/>
              <a:gd name="connsiteY6" fmla="*/ 1852280 h 3959924"/>
              <a:gd name="connsiteX7" fmla="*/ 504770 w 1856332"/>
              <a:gd name="connsiteY7" fmla="*/ 2536736 h 3959924"/>
              <a:gd name="connsiteX8" fmla="*/ 555637 w 1856332"/>
              <a:gd name="connsiteY8" fmla="*/ 2536736 h 3959924"/>
              <a:gd name="connsiteX9" fmla="*/ 226299 w 1856332"/>
              <a:gd name="connsiteY9" fmla="*/ 1210417 h 3959924"/>
              <a:gd name="connsiteX10" fmla="*/ 551784 w 1856332"/>
              <a:gd name="connsiteY10" fmla="*/ 1210417 h 3959924"/>
              <a:gd name="connsiteX11" fmla="*/ 551784 w 1856332"/>
              <a:gd name="connsiteY11" fmla="*/ 168335 h 3959924"/>
              <a:gd name="connsiteX12" fmla="*/ 720119 w 1856332"/>
              <a:gd name="connsiteY12" fmla="*/ 0 h 3959924"/>
              <a:gd name="connsiteX13" fmla="*/ 888454 w 1856332"/>
              <a:gd name="connsiteY13" fmla="*/ 168335 h 3959924"/>
              <a:gd name="connsiteX14" fmla="*/ 888454 w 1856332"/>
              <a:gd name="connsiteY14" fmla="*/ 1210417 h 3959924"/>
              <a:gd name="connsiteX15" fmla="*/ 968040 w 1856332"/>
              <a:gd name="connsiteY15" fmla="*/ 1210417 h 3959924"/>
              <a:gd name="connsiteX16" fmla="*/ 968040 w 1856332"/>
              <a:gd name="connsiteY16" fmla="*/ 168335 h 3959924"/>
              <a:gd name="connsiteX17" fmla="*/ 1136375 w 1856332"/>
              <a:gd name="connsiteY17" fmla="*/ 0 h 3959924"/>
              <a:gd name="connsiteX18" fmla="*/ 1304710 w 1856332"/>
              <a:gd name="connsiteY18" fmla="*/ 168335 h 3959924"/>
              <a:gd name="connsiteX19" fmla="*/ 1304710 w 1856332"/>
              <a:gd name="connsiteY19" fmla="*/ 1210417 h 3959924"/>
              <a:gd name="connsiteX20" fmla="*/ 1631589 w 1856332"/>
              <a:gd name="connsiteY20" fmla="*/ 1210417 h 3959924"/>
              <a:gd name="connsiteX21" fmla="*/ 1302251 w 1856332"/>
              <a:gd name="connsiteY21" fmla="*/ 2536736 h 3959924"/>
              <a:gd name="connsiteX22" fmla="*/ 1351562 w 1856332"/>
              <a:gd name="connsiteY22" fmla="*/ 2536736 h 3959924"/>
              <a:gd name="connsiteX23" fmla="*/ 1612568 w 1856332"/>
              <a:gd name="connsiteY23" fmla="*/ 1852280 h 3959924"/>
              <a:gd name="connsiteX24" fmla="*/ 1775193 w 1856332"/>
              <a:gd name="connsiteY24" fmla="*/ 1779444 h 3959924"/>
              <a:gd name="connsiteX25" fmla="*/ 1848029 w 1856332"/>
              <a:gd name="connsiteY25" fmla="*/ 1942070 h 3959924"/>
              <a:gd name="connsiteX26" fmla="*/ 1389635 w 1856332"/>
              <a:gd name="connsiteY26" fmla="*/ 3144149 h 3959924"/>
              <a:gd name="connsiteX27" fmla="*/ 1344732 w 1856332"/>
              <a:gd name="connsiteY27" fmla="*/ 3176282 h 3959924"/>
              <a:gd name="connsiteX28" fmla="*/ 1228565 w 1856332"/>
              <a:gd name="connsiteY28" fmla="*/ 3214674 h 3959924"/>
              <a:gd name="connsiteX29" fmla="*/ 925623 w 1856332"/>
              <a:gd name="connsiteY29" fmla="*/ 3959924 h 3959924"/>
              <a:gd name="connsiteX30" fmla="*/ 601623 w 1856332"/>
              <a:gd name="connsiteY30" fmla="*/ 3635924 h 3959924"/>
              <a:gd name="connsiteX31" fmla="*/ 925623 w 1856332"/>
              <a:gd name="connsiteY31" fmla="*/ 3311924 h 3959924"/>
              <a:gd name="connsiteX32" fmla="*/ 1249623 w 1856332"/>
              <a:gd name="connsiteY32" fmla="*/ 3635924 h 3959924"/>
              <a:gd name="connsiteX33" fmla="*/ 925623 w 1856332"/>
              <a:gd name="connsiteY33" fmla="*/ 3959924 h 3959924"/>
              <a:gd name="connsiteX0" fmla="*/ 1228565 w 1856332"/>
              <a:gd name="connsiteY0" fmla="*/ 3214674 h 3959924"/>
              <a:gd name="connsiteX1" fmla="*/ 622681 w 1856332"/>
              <a:gd name="connsiteY1" fmla="*/ 3214674 h 3959924"/>
              <a:gd name="connsiteX2" fmla="*/ 466697 w 1856332"/>
              <a:gd name="connsiteY2" fmla="*/ 3144149 h 3959924"/>
              <a:gd name="connsiteX3" fmla="*/ 8303 w 1856332"/>
              <a:gd name="connsiteY3" fmla="*/ 1942070 h 3959924"/>
              <a:gd name="connsiteX4" fmla="*/ 81139 w 1856332"/>
              <a:gd name="connsiteY4" fmla="*/ 1779444 h 3959924"/>
              <a:gd name="connsiteX5" fmla="*/ 243764 w 1856332"/>
              <a:gd name="connsiteY5" fmla="*/ 1852280 h 3959924"/>
              <a:gd name="connsiteX6" fmla="*/ 504770 w 1856332"/>
              <a:gd name="connsiteY6" fmla="*/ 2536736 h 3959924"/>
              <a:gd name="connsiteX7" fmla="*/ 555637 w 1856332"/>
              <a:gd name="connsiteY7" fmla="*/ 2536736 h 3959924"/>
              <a:gd name="connsiteX8" fmla="*/ 226299 w 1856332"/>
              <a:gd name="connsiteY8" fmla="*/ 1210417 h 3959924"/>
              <a:gd name="connsiteX9" fmla="*/ 551784 w 1856332"/>
              <a:gd name="connsiteY9" fmla="*/ 1210417 h 3959924"/>
              <a:gd name="connsiteX10" fmla="*/ 551784 w 1856332"/>
              <a:gd name="connsiteY10" fmla="*/ 168335 h 3959924"/>
              <a:gd name="connsiteX11" fmla="*/ 720119 w 1856332"/>
              <a:gd name="connsiteY11" fmla="*/ 0 h 3959924"/>
              <a:gd name="connsiteX12" fmla="*/ 888454 w 1856332"/>
              <a:gd name="connsiteY12" fmla="*/ 168335 h 3959924"/>
              <a:gd name="connsiteX13" fmla="*/ 888454 w 1856332"/>
              <a:gd name="connsiteY13" fmla="*/ 1210417 h 3959924"/>
              <a:gd name="connsiteX14" fmla="*/ 968040 w 1856332"/>
              <a:gd name="connsiteY14" fmla="*/ 1210417 h 3959924"/>
              <a:gd name="connsiteX15" fmla="*/ 968040 w 1856332"/>
              <a:gd name="connsiteY15" fmla="*/ 168335 h 3959924"/>
              <a:gd name="connsiteX16" fmla="*/ 1136375 w 1856332"/>
              <a:gd name="connsiteY16" fmla="*/ 0 h 3959924"/>
              <a:gd name="connsiteX17" fmla="*/ 1304710 w 1856332"/>
              <a:gd name="connsiteY17" fmla="*/ 168335 h 3959924"/>
              <a:gd name="connsiteX18" fmla="*/ 1304710 w 1856332"/>
              <a:gd name="connsiteY18" fmla="*/ 1210417 h 3959924"/>
              <a:gd name="connsiteX19" fmla="*/ 1631589 w 1856332"/>
              <a:gd name="connsiteY19" fmla="*/ 1210417 h 3959924"/>
              <a:gd name="connsiteX20" fmla="*/ 1302251 w 1856332"/>
              <a:gd name="connsiteY20" fmla="*/ 2536736 h 3959924"/>
              <a:gd name="connsiteX21" fmla="*/ 1351562 w 1856332"/>
              <a:gd name="connsiteY21" fmla="*/ 2536736 h 3959924"/>
              <a:gd name="connsiteX22" fmla="*/ 1612568 w 1856332"/>
              <a:gd name="connsiteY22" fmla="*/ 1852280 h 3959924"/>
              <a:gd name="connsiteX23" fmla="*/ 1775193 w 1856332"/>
              <a:gd name="connsiteY23" fmla="*/ 1779444 h 3959924"/>
              <a:gd name="connsiteX24" fmla="*/ 1848029 w 1856332"/>
              <a:gd name="connsiteY24" fmla="*/ 1942070 h 3959924"/>
              <a:gd name="connsiteX25" fmla="*/ 1389635 w 1856332"/>
              <a:gd name="connsiteY25" fmla="*/ 3144149 h 3959924"/>
              <a:gd name="connsiteX26" fmla="*/ 1344732 w 1856332"/>
              <a:gd name="connsiteY26" fmla="*/ 3176282 h 3959924"/>
              <a:gd name="connsiteX27" fmla="*/ 1228565 w 1856332"/>
              <a:gd name="connsiteY27" fmla="*/ 3214674 h 3959924"/>
              <a:gd name="connsiteX28" fmla="*/ 925623 w 1856332"/>
              <a:gd name="connsiteY28" fmla="*/ 3959924 h 3959924"/>
              <a:gd name="connsiteX29" fmla="*/ 601623 w 1856332"/>
              <a:gd name="connsiteY29" fmla="*/ 3635924 h 3959924"/>
              <a:gd name="connsiteX30" fmla="*/ 925623 w 1856332"/>
              <a:gd name="connsiteY30" fmla="*/ 3311924 h 3959924"/>
              <a:gd name="connsiteX31" fmla="*/ 1249623 w 1856332"/>
              <a:gd name="connsiteY31" fmla="*/ 3635924 h 3959924"/>
              <a:gd name="connsiteX32" fmla="*/ 925623 w 1856332"/>
              <a:gd name="connsiteY32" fmla="*/ 3959924 h 3959924"/>
              <a:gd name="connsiteX0" fmla="*/ 1228565 w 1856332"/>
              <a:gd name="connsiteY0" fmla="*/ 3214674 h 3959924"/>
              <a:gd name="connsiteX1" fmla="*/ 622681 w 1856332"/>
              <a:gd name="connsiteY1" fmla="*/ 3214674 h 3959924"/>
              <a:gd name="connsiteX2" fmla="*/ 466697 w 1856332"/>
              <a:gd name="connsiteY2" fmla="*/ 3144149 h 3959924"/>
              <a:gd name="connsiteX3" fmla="*/ 8303 w 1856332"/>
              <a:gd name="connsiteY3" fmla="*/ 1942070 h 3959924"/>
              <a:gd name="connsiteX4" fmla="*/ 81139 w 1856332"/>
              <a:gd name="connsiteY4" fmla="*/ 1779444 h 3959924"/>
              <a:gd name="connsiteX5" fmla="*/ 243764 w 1856332"/>
              <a:gd name="connsiteY5" fmla="*/ 1852280 h 3959924"/>
              <a:gd name="connsiteX6" fmla="*/ 504770 w 1856332"/>
              <a:gd name="connsiteY6" fmla="*/ 2536736 h 3959924"/>
              <a:gd name="connsiteX7" fmla="*/ 555637 w 1856332"/>
              <a:gd name="connsiteY7" fmla="*/ 2536736 h 3959924"/>
              <a:gd name="connsiteX8" fmla="*/ 226299 w 1856332"/>
              <a:gd name="connsiteY8" fmla="*/ 1210417 h 3959924"/>
              <a:gd name="connsiteX9" fmla="*/ 551784 w 1856332"/>
              <a:gd name="connsiteY9" fmla="*/ 1210417 h 3959924"/>
              <a:gd name="connsiteX10" fmla="*/ 551784 w 1856332"/>
              <a:gd name="connsiteY10" fmla="*/ 168335 h 3959924"/>
              <a:gd name="connsiteX11" fmla="*/ 720119 w 1856332"/>
              <a:gd name="connsiteY11" fmla="*/ 0 h 3959924"/>
              <a:gd name="connsiteX12" fmla="*/ 888454 w 1856332"/>
              <a:gd name="connsiteY12" fmla="*/ 168335 h 3959924"/>
              <a:gd name="connsiteX13" fmla="*/ 888454 w 1856332"/>
              <a:gd name="connsiteY13" fmla="*/ 1210417 h 3959924"/>
              <a:gd name="connsiteX14" fmla="*/ 968040 w 1856332"/>
              <a:gd name="connsiteY14" fmla="*/ 1210417 h 3959924"/>
              <a:gd name="connsiteX15" fmla="*/ 968040 w 1856332"/>
              <a:gd name="connsiteY15" fmla="*/ 168335 h 3959924"/>
              <a:gd name="connsiteX16" fmla="*/ 1136375 w 1856332"/>
              <a:gd name="connsiteY16" fmla="*/ 0 h 3959924"/>
              <a:gd name="connsiteX17" fmla="*/ 1304710 w 1856332"/>
              <a:gd name="connsiteY17" fmla="*/ 168335 h 3959924"/>
              <a:gd name="connsiteX18" fmla="*/ 1304710 w 1856332"/>
              <a:gd name="connsiteY18" fmla="*/ 1210417 h 3959924"/>
              <a:gd name="connsiteX19" fmla="*/ 1631589 w 1856332"/>
              <a:gd name="connsiteY19" fmla="*/ 1210417 h 3959924"/>
              <a:gd name="connsiteX20" fmla="*/ 1302251 w 1856332"/>
              <a:gd name="connsiteY20" fmla="*/ 2536736 h 3959924"/>
              <a:gd name="connsiteX21" fmla="*/ 1351562 w 1856332"/>
              <a:gd name="connsiteY21" fmla="*/ 2536736 h 3959924"/>
              <a:gd name="connsiteX22" fmla="*/ 1612568 w 1856332"/>
              <a:gd name="connsiteY22" fmla="*/ 1852280 h 3959924"/>
              <a:gd name="connsiteX23" fmla="*/ 1775193 w 1856332"/>
              <a:gd name="connsiteY23" fmla="*/ 1779444 h 3959924"/>
              <a:gd name="connsiteX24" fmla="*/ 1848029 w 1856332"/>
              <a:gd name="connsiteY24" fmla="*/ 1942070 h 3959924"/>
              <a:gd name="connsiteX25" fmla="*/ 1389635 w 1856332"/>
              <a:gd name="connsiteY25" fmla="*/ 3144149 h 3959924"/>
              <a:gd name="connsiteX26" fmla="*/ 1344732 w 1856332"/>
              <a:gd name="connsiteY26" fmla="*/ 3176282 h 3959924"/>
              <a:gd name="connsiteX27" fmla="*/ 1228565 w 1856332"/>
              <a:gd name="connsiteY27" fmla="*/ 3214674 h 3959924"/>
              <a:gd name="connsiteX28" fmla="*/ 925623 w 1856332"/>
              <a:gd name="connsiteY28" fmla="*/ 3959924 h 3959924"/>
              <a:gd name="connsiteX29" fmla="*/ 601623 w 1856332"/>
              <a:gd name="connsiteY29" fmla="*/ 3635924 h 3959924"/>
              <a:gd name="connsiteX30" fmla="*/ 925623 w 1856332"/>
              <a:gd name="connsiteY30" fmla="*/ 3311924 h 3959924"/>
              <a:gd name="connsiteX31" fmla="*/ 1249623 w 1856332"/>
              <a:gd name="connsiteY31" fmla="*/ 3635924 h 3959924"/>
              <a:gd name="connsiteX32" fmla="*/ 925623 w 1856332"/>
              <a:gd name="connsiteY32" fmla="*/ 3959924 h 3959924"/>
              <a:gd name="connsiteX0" fmla="*/ 1228565 w 1856332"/>
              <a:gd name="connsiteY0" fmla="*/ 3214674 h 3959924"/>
              <a:gd name="connsiteX1" fmla="*/ 622681 w 1856332"/>
              <a:gd name="connsiteY1" fmla="*/ 3214674 h 3959924"/>
              <a:gd name="connsiteX2" fmla="*/ 466697 w 1856332"/>
              <a:gd name="connsiteY2" fmla="*/ 3144149 h 3959924"/>
              <a:gd name="connsiteX3" fmla="*/ 8303 w 1856332"/>
              <a:gd name="connsiteY3" fmla="*/ 1942070 h 3959924"/>
              <a:gd name="connsiteX4" fmla="*/ 81139 w 1856332"/>
              <a:gd name="connsiteY4" fmla="*/ 1779444 h 3959924"/>
              <a:gd name="connsiteX5" fmla="*/ 243764 w 1856332"/>
              <a:gd name="connsiteY5" fmla="*/ 1852280 h 3959924"/>
              <a:gd name="connsiteX6" fmla="*/ 504770 w 1856332"/>
              <a:gd name="connsiteY6" fmla="*/ 2536736 h 3959924"/>
              <a:gd name="connsiteX7" fmla="*/ 555637 w 1856332"/>
              <a:gd name="connsiteY7" fmla="*/ 2536736 h 3959924"/>
              <a:gd name="connsiteX8" fmla="*/ 226299 w 1856332"/>
              <a:gd name="connsiteY8" fmla="*/ 1210417 h 3959924"/>
              <a:gd name="connsiteX9" fmla="*/ 551784 w 1856332"/>
              <a:gd name="connsiteY9" fmla="*/ 1210417 h 3959924"/>
              <a:gd name="connsiteX10" fmla="*/ 551784 w 1856332"/>
              <a:gd name="connsiteY10" fmla="*/ 168335 h 3959924"/>
              <a:gd name="connsiteX11" fmla="*/ 720119 w 1856332"/>
              <a:gd name="connsiteY11" fmla="*/ 0 h 3959924"/>
              <a:gd name="connsiteX12" fmla="*/ 888454 w 1856332"/>
              <a:gd name="connsiteY12" fmla="*/ 168335 h 3959924"/>
              <a:gd name="connsiteX13" fmla="*/ 888454 w 1856332"/>
              <a:gd name="connsiteY13" fmla="*/ 1210417 h 3959924"/>
              <a:gd name="connsiteX14" fmla="*/ 968040 w 1856332"/>
              <a:gd name="connsiteY14" fmla="*/ 1210417 h 3959924"/>
              <a:gd name="connsiteX15" fmla="*/ 968040 w 1856332"/>
              <a:gd name="connsiteY15" fmla="*/ 168335 h 3959924"/>
              <a:gd name="connsiteX16" fmla="*/ 1136375 w 1856332"/>
              <a:gd name="connsiteY16" fmla="*/ 0 h 3959924"/>
              <a:gd name="connsiteX17" fmla="*/ 1304710 w 1856332"/>
              <a:gd name="connsiteY17" fmla="*/ 168335 h 3959924"/>
              <a:gd name="connsiteX18" fmla="*/ 1304710 w 1856332"/>
              <a:gd name="connsiteY18" fmla="*/ 1210417 h 3959924"/>
              <a:gd name="connsiteX19" fmla="*/ 1631589 w 1856332"/>
              <a:gd name="connsiteY19" fmla="*/ 1210417 h 3959924"/>
              <a:gd name="connsiteX20" fmla="*/ 1302251 w 1856332"/>
              <a:gd name="connsiteY20" fmla="*/ 2536736 h 3959924"/>
              <a:gd name="connsiteX21" fmla="*/ 1351562 w 1856332"/>
              <a:gd name="connsiteY21" fmla="*/ 2536736 h 3959924"/>
              <a:gd name="connsiteX22" fmla="*/ 1612568 w 1856332"/>
              <a:gd name="connsiteY22" fmla="*/ 1852280 h 3959924"/>
              <a:gd name="connsiteX23" fmla="*/ 1775193 w 1856332"/>
              <a:gd name="connsiteY23" fmla="*/ 1779444 h 3959924"/>
              <a:gd name="connsiteX24" fmla="*/ 1848029 w 1856332"/>
              <a:gd name="connsiteY24" fmla="*/ 1942070 h 3959924"/>
              <a:gd name="connsiteX25" fmla="*/ 1389635 w 1856332"/>
              <a:gd name="connsiteY25" fmla="*/ 3144149 h 3959924"/>
              <a:gd name="connsiteX26" fmla="*/ 1228565 w 1856332"/>
              <a:gd name="connsiteY26" fmla="*/ 3214674 h 3959924"/>
              <a:gd name="connsiteX27" fmla="*/ 925623 w 1856332"/>
              <a:gd name="connsiteY27" fmla="*/ 3959924 h 3959924"/>
              <a:gd name="connsiteX28" fmla="*/ 601623 w 1856332"/>
              <a:gd name="connsiteY28" fmla="*/ 3635924 h 3959924"/>
              <a:gd name="connsiteX29" fmla="*/ 925623 w 1856332"/>
              <a:gd name="connsiteY29" fmla="*/ 3311924 h 3959924"/>
              <a:gd name="connsiteX30" fmla="*/ 1249623 w 1856332"/>
              <a:gd name="connsiteY30" fmla="*/ 3635924 h 3959924"/>
              <a:gd name="connsiteX31" fmla="*/ 925623 w 1856332"/>
              <a:gd name="connsiteY31" fmla="*/ 3959924 h 3959924"/>
              <a:gd name="connsiteX0" fmla="*/ 1228565 w 1856332"/>
              <a:gd name="connsiteY0" fmla="*/ 3214674 h 3959924"/>
              <a:gd name="connsiteX1" fmla="*/ 622681 w 1856332"/>
              <a:gd name="connsiteY1" fmla="*/ 3214674 h 3959924"/>
              <a:gd name="connsiteX2" fmla="*/ 466697 w 1856332"/>
              <a:gd name="connsiteY2" fmla="*/ 3144149 h 3959924"/>
              <a:gd name="connsiteX3" fmla="*/ 8303 w 1856332"/>
              <a:gd name="connsiteY3" fmla="*/ 1942070 h 3959924"/>
              <a:gd name="connsiteX4" fmla="*/ 81139 w 1856332"/>
              <a:gd name="connsiteY4" fmla="*/ 1779444 h 3959924"/>
              <a:gd name="connsiteX5" fmla="*/ 243764 w 1856332"/>
              <a:gd name="connsiteY5" fmla="*/ 1852280 h 3959924"/>
              <a:gd name="connsiteX6" fmla="*/ 504770 w 1856332"/>
              <a:gd name="connsiteY6" fmla="*/ 2536736 h 3959924"/>
              <a:gd name="connsiteX7" fmla="*/ 555637 w 1856332"/>
              <a:gd name="connsiteY7" fmla="*/ 2536736 h 3959924"/>
              <a:gd name="connsiteX8" fmla="*/ 226299 w 1856332"/>
              <a:gd name="connsiteY8" fmla="*/ 1210417 h 3959924"/>
              <a:gd name="connsiteX9" fmla="*/ 551784 w 1856332"/>
              <a:gd name="connsiteY9" fmla="*/ 1210417 h 3959924"/>
              <a:gd name="connsiteX10" fmla="*/ 551784 w 1856332"/>
              <a:gd name="connsiteY10" fmla="*/ 168335 h 3959924"/>
              <a:gd name="connsiteX11" fmla="*/ 720119 w 1856332"/>
              <a:gd name="connsiteY11" fmla="*/ 0 h 3959924"/>
              <a:gd name="connsiteX12" fmla="*/ 888454 w 1856332"/>
              <a:gd name="connsiteY12" fmla="*/ 168335 h 3959924"/>
              <a:gd name="connsiteX13" fmla="*/ 888454 w 1856332"/>
              <a:gd name="connsiteY13" fmla="*/ 1210417 h 3959924"/>
              <a:gd name="connsiteX14" fmla="*/ 968040 w 1856332"/>
              <a:gd name="connsiteY14" fmla="*/ 1210417 h 3959924"/>
              <a:gd name="connsiteX15" fmla="*/ 968040 w 1856332"/>
              <a:gd name="connsiteY15" fmla="*/ 168335 h 3959924"/>
              <a:gd name="connsiteX16" fmla="*/ 1136375 w 1856332"/>
              <a:gd name="connsiteY16" fmla="*/ 0 h 3959924"/>
              <a:gd name="connsiteX17" fmla="*/ 1304710 w 1856332"/>
              <a:gd name="connsiteY17" fmla="*/ 168335 h 3959924"/>
              <a:gd name="connsiteX18" fmla="*/ 1304710 w 1856332"/>
              <a:gd name="connsiteY18" fmla="*/ 1210417 h 3959924"/>
              <a:gd name="connsiteX19" fmla="*/ 1631589 w 1856332"/>
              <a:gd name="connsiteY19" fmla="*/ 1210417 h 3959924"/>
              <a:gd name="connsiteX20" fmla="*/ 1302251 w 1856332"/>
              <a:gd name="connsiteY20" fmla="*/ 2536736 h 3959924"/>
              <a:gd name="connsiteX21" fmla="*/ 1351562 w 1856332"/>
              <a:gd name="connsiteY21" fmla="*/ 2536736 h 3959924"/>
              <a:gd name="connsiteX22" fmla="*/ 1612568 w 1856332"/>
              <a:gd name="connsiteY22" fmla="*/ 1852280 h 3959924"/>
              <a:gd name="connsiteX23" fmla="*/ 1775193 w 1856332"/>
              <a:gd name="connsiteY23" fmla="*/ 1779444 h 3959924"/>
              <a:gd name="connsiteX24" fmla="*/ 1848029 w 1856332"/>
              <a:gd name="connsiteY24" fmla="*/ 1942070 h 3959924"/>
              <a:gd name="connsiteX25" fmla="*/ 1389635 w 1856332"/>
              <a:gd name="connsiteY25" fmla="*/ 3144149 h 3959924"/>
              <a:gd name="connsiteX26" fmla="*/ 1228565 w 1856332"/>
              <a:gd name="connsiteY26" fmla="*/ 3214674 h 3959924"/>
              <a:gd name="connsiteX27" fmla="*/ 925623 w 1856332"/>
              <a:gd name="connsiteY27" fmla="*/ 3959924 h 3959924"/>
              <a:gd name="connsiteX28" fmla="*/ 601623 w 1856332"/>
              <a:gd name="connsiteY28" fmla="*/ 3635924 h 3959924"/>
              <a:gd name="connsiteX29" fmla="*/ 925623 w 1856332"/>
              <a:gd name="connsiteY29" fmla="*/ 3311924 h 3959924"/>
              <a:gd name="connsiteX30" fmla="*/ 1249623 w 1856332"/>
              <a:gd name="connsiteY30" fmla="*/ 3635924 h 3959924"/>
              <a:gd name="connsiteX31" fmla="*/ 925623 w 1856332"/>
              <a:gd name="connsiteY31" fmla="*/ 3959924 h 3959924"/>
              <a:gd name="connsiteX0" fmla="*/ 1228565 w 1856332"/>
              <a:gd name="connsiteY0" fmla="*/ 3214674 h 3959924"/>
              <a:gd name="connsiteX1" fmla="*/ 622681 w 1856332"/>
              <a:gd name="connsiteY1" fmla="*/ 3214674 h 3959924"/>
              <a:gd name="connsiteX2" fmla="*/ 466697 w 1856332"/>
              <a:gd name="connsiteY2" fmla="*/ 3144149 h 3959924"/>
              <a:gd name="connsiteX3" fmla="*/ 8303 w 1856332"/>
              <a:gd name="connsiteY3" fmla="*/ 1942070 h 3959924"/>
              <a:gd name="connsiteX4" fmla="*/ 81139 w 1856332"/>
              <a:gd name="connsiteY4" fmla="*/ 1779444 h 3959924"/>
              <a:gd name="connsiteX5" fmla="*/ 243764 w 1856332"/>
              <a:gd name="connsiteY5" fmla="*/ 1852280 h 3959924"/>
              <a:gd name="connsiteX6" fmla="*/ 504770 w 1856332"/>
              <a:gd name="connsiteY6" fmla="*/ 2536736 h 3959924"/>
              <a:gd name="connsiteX7" fmla="*/ 555637 w 1856332"/>
              <a:gd name="connsiteY7" fmla="*/ 2536736 h 3959924"/>
              <a:gd name="connsiteX8" fmla="*/ 226299 w 1856332"/>
              <a:gd name="connsiteY8" fmla="*/ 1210417 h 3959924"/>
              <a:gd name="connsiteX9" fmla="*/ 551784 w 1856332"/>
              <a:gd name="connsiteY9" fmla="*/ 1210417 h 3959924"/>
              <a:gd name="connsiteX10" fmla="*/ 551784 w 1856332"/>
              <a:gd name="connsiteY10" fmla="*/ 168335 h 3959924"/>
              <a:gd name="connsiteX11" fmla="*/ 720119 w 1856332"/>
              <a:gd name="connsiteY11" fmla="*/ 0 h 3959924"/>
              <a:gd name="connsiteX12" fmla="*/ 888454 w 1856332"/>
              <a:gd name="connsiteY12" fmla="*/ 168335 h 3959924"/>
              <a:gd name="connsiteX13" fmla="*/ 888454 w 1856332"/>
              <a:gd name="connsiteY13" fmla="*/ 1210417 h 3959924"/>
              <a:gd name="connsiteX14" fmla="*/ 968040 w 1856332"/>
              <a:gd name="connsiteY14" fmla="*/ 1210417 h 3959924"/>
              <a:gd name="connsiteX15" fmla="*/ 968040 w 1856332"/>
              <a:gd name="connsiteY15" fmla="*/ 168335 h 3959924"/>
              <a:gd name="connsiteX16" fmla="*/ 1136375 w 1856332"/>
              <a:gd name="connsiteY16" fmla="*/ 0 h 3959924"/>
              <a:gd name="connsiteX17" fmla="*/ 1304710 w 1856332"/>
              <a:gd name="connsiteY17" fmla="*/ 168335 h 3959924"/>
              <a:gd name="connsiteX18" fmla="*/ 1304710 w 1856332"/>
              <a:gd name="connsiteY18" fmla="*/ 1210417 h 3959924"/>
              <a:gd name="connsiteX19" fmla="*/ 1631589 w 1856332"/>
              <a:gd name="connsiteY19" fmla="*/ 1210417 h 3959924"/>
              <a:gd name="connsiteX20" fmla="*/ 1302251 w 1856332"/>
              <a:gd name="connsiteY20" fmla="*/ 2536736 h 3959924"/>
              <a:gd name="connsiteX21" fmla="*/ 1351562 w 1856332"/>
              <a:gd name="connsiteY21" fmla="*/ 2536736 h 3959924"/>
              <a:gd name="connsiteX22" fmla="*/ 1612568 w 1856332"/>
              <a:gd name="connsiteY22" fmla="*/ 1852280 h 3959924"/>
              <a:gd name="connsiteX23" fmla="*/ 1775193 w 1856332"/>
              <a:gd name="connsiteY23" fmla="*/ 1779444 h 3959924"/>
              <a:gd name="connsiteX24" fmla="*/ 1848029 w 1856332"/>
              <a:gd name="connsiteY24" fmla="*/ 1942070 h 3959924"/>
              <a:gd name="connsiteX25" fmla="*/ 1389635 w 1856332"/>
              <a:gd name="connsiteY25" fmla="*/ 3144149 h 3959924"/>
              <a:gd name="connsiteX26" fmla="*/ 1228565 w 1856332"/>
              <a:gd name="connsiteY26" fmla="*/ 3214674 h 3959924"/>
              <a:gd name="connsiteX27" fmla="*/ 925623 w 1856332"/>
              <a:gd name="connsiteY27" fmla="*/ 3959924 h 3959924"/>
              <a:gd name="connsiteX28" fmla="*/ 601623 w 1856332"/>
              <a:gd name="connsiteY28" fmla="*/ 3635924 h 3959924"/>
              <a:gd name="connsiteX29" fmla="*/ 925623 w 1856332"/>
              <a:gd name="connsiteY29" fmla="*/ 3311924 h 3959924"/>
              <a:gd name="connsiteX30" fmla="*/ 1249623 w 1856332"/>
              <a:gd name="connsiteY30" fmla="*/ 3635924 h 3959924"/>
              <a:gd name="connsiteX31" fmla="*/ 925623 w 1856332"/>
              <a:gd name="connsiteY31" fmla="*/ 3959924 h 39599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856332" h="3959924">
                <a:moveTo>
                  <a:pt x="1228565" y="3214674"/>
                </a:moveTo>
                <a:lnTo>
                  <a:pt x="622681" y="3214674"/>
                </a:lnTo>
                <a:cubicBezTo>
                  <a:pt x="495703" y="3202920"/>
                  <a:pt x="501057" y="3225622"/>
                  <a:pt x="466697" y="3144149"/>
                </a:cubicBezTo>
                <a:lnTo>
                  <a:pt x="8303" y="1942070"/>
                </a:lnTo>
                <a:cubicBezTo>
                  <a:pt x="-16491" y="1877049"/>
                  <a:pt x="16118" y="1804239"/>
                  <a:pt x="81139" y="1779444"/>
                </a:cubicBezTo>
                <a:cubicBezTo>
                  <a:pt x="146160" y="1754650"/>
                  <a:pt x="218970" y="1787259"/>
                  <a:pt x="243764" y="1852280"/>
                </a:cubicBezTo>
                <a:lnTo>
                  <a:pt x="504770" y="2536736"/>
                </a:lnTo>
                <a:lnTo>
                  <a:pt x="555637" y="2536736"/>
                </a:lnTo>
                <a:lnTo>
                  <a:pt x="226299" y="1210417"/>
                </a:lnTo>
                <a:lnTo>
                  <a:pt x="551784" y="1210417"/>
                </a:lnTo>
                <a:lnTo>
                  <a:pt x="551784" y="168335"/>
                </a:lnTo>
                <a:cubicBezTo>
                  <a:pt x="551784" y="75366"/>
                  <a:pt x="627150" y="0"/>
                  <a:pt x="720119" y="0"/>
                </a:cubicBezTo>
                <a:cubicBezTo>
                  <a:pt x="813088" y="0"/>
                  <a:pt x="888454" y="75366"/>
                  <a:pt x="888454" y="168335"/>
                </a:cubicBezTo>
                <a:lnTo>
                  <a:pt x="888454" y="1210417"/>
                </a:lnTo>
                <a:lnTo>
                  <a:pt x="968040" y="1210417"/>
                </a:lnTo>
                <a:lnTo>
                  <a:pt x="968040" y="168335"/>
                </a:lnTo>
                <a:cubicBezTo>
                  <a:pt x="968040" y="75366"/>
                  <a:pt x="1043406" y="0"/>
                  <a:pt x="1136375" y="0"/>
                </a:cubicBezTo>
                <a:cubicBezTo>
                  <a:pt x="1229344" y="0"/>
                  <a:pt x="1304710" y="75366"/>
                  <a:pt x="1304710" y="168335"/>
                </a:cubicBezTo>
                <a:lnTo>
                  <a:pt x="1304710" y="1210417"/>
                </a:lnTo>
                <a:lnTo>
                  <a:pt x="1631589" y="1210417"/>
                </a:lnTo>
                <a:lnTo>
                  <a:pt x="1302251" y="2536736"/>
                </a:lnTo>
                <a:lnTo>
                  <a:pt x="1351562" y="2536736"/>
                </a:lnTo>
                <a:lnTo>
                  <a:pt x="1612568" y="1852280"/>
                </a:lnTo>
                <a:cubicBezTo>
                  <a:pt x="1637362" y="1787259"/>
                  <a:pt x="1710172" y="1754650"/>
                  <a:pt x="1775193" y="1779444"/>
                </a:cubicBezTo>
                <a:cubicBezTo>
                  <a:pt x="1840214" y="1804239"/>
                  <a:pt x="1872823" y="1877049"/>
                  <a:pt x="1848029" y="1942070"/>
                </a:cubicBezTo>
                <a:lnTo>
                  <a:pt x="1389635" y="3144149"/>
                </a:lnTo>
                <a:cubicBezTo>
                  <a:pt x="1348984" y="3225622"/>
                  <a:pt x="1356391" y="3202920"/>
                  <a:pt x="1228565" y="3214674"/>
                </a:cubicBezTo>
                <a:close/>
                <a:moveTo>
                  <a:pt x="925623" y="3959924"/>
                </a:moveTo>
                <a:cubicBezTo>
                  <a:pt x="746683" y="3959924"/>
                  <a:pt x="601623" y="3814864"/>
                  <a:pt x="601623" y="3635924"/>
                </a:cubicBezTo>
                <a:cubicBezTo>
                  <a:pt x="601623" y="3456984"/>
                  <a:pt x="746683" y="3311924"/>
                  <a:pt x="925623" y="3311924"/>
                </a:cubicBezTo>
                <a:cubicBezTo>
                  <a:pt x="1104563" y="3311924"/>
                  <a:pt x="1249623" y="3456984"/>
                  <a:pt x="1249623" y="3635924"/>
                </a:cubicBezTo>
                <a:cubicBezTo>
                  <a:pt x="1249623" y="3814864"/>
                  <a:pt x="1104563" y="3959924"/>
                  <a:pt x="925623" y="395992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bg1"/>
              </a:solidFill>
            </a:endParaRPr>
          </a:p>
        </p:txBody>
      </p:sp>
      <p:sp>
        <p:nvSpPr>
          <p:cNvPr id="36" name="Parallelogram 15">
            <a:extLst>
              <a:ext uri="{FF2B5EF4-FFF2-40B4-BE49-F238E27FC236}">
                <a16:creationId xmlns:a16="http://schemas.microsoft.com/office/drawing/2014/main" xmlns="" id="{24ABDD0B-564D-4579-ACF2-A3B23447A0E6}"/>
              </a:ext>
            </a:extLst>
          </p:cNvPr>
          <p:cNvSpPr/>
          <p:nvPr/>
        </p:nvSpPr>
        <p:spPr>
          <a:xfrm rot="16200000">
            <a:off x="6407926" y="4556475"/>
            <a:ext cx="598764" cy="648141"/>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grpSp>
        <p:nvGrpSpPr>
          <p:cNvPr id="37" name="Group 20">
            <a:extLst>
              <a:ext uri="{FF2B5EF4-FFF2-40B4-BE49-F238E27FC236}">
                <a16:creationId xmlns:a16="http://schemas.microsoft.com/office/drawing/2014/main" xmlns="" id="{8BC43BEF-AC59-47C7-BE14-9960AE498A9A}"/>
              </a:ext>
            </a:extLst>
          </p:cNvPr>
          <p:cNvGrpSpPr/>
          <p:nvPr/>
        </p:nvGrpSpPr>
        <p:grpSpPr>
          <a:xfrm>
            <a:off x="910630" y="5085220"/>
            <a:ext cx="3672408" cy="811833"/>
            <a:chOff x="-490432" y="1209444"/>
            <a:chExt cx="4241713" cy="628828"/>
          </a:xfrm>
        </p:grpSpPr>
        <p:sp>
          <p:nvSpPr>
            <p:cNvPr id="38" name="TextBox 37">
              <a:extLst>
                <a:ext uri="{FF2B5EF4-FFF2-40B4-BE49-F238E27FC236}">
                  <a16:creationId xmlns:a16="http://schemas.microsoft.com/office/drawing/2014/main" xmlns="" id="{EA85C479-5D9E-4120-BED9-B66532FAAB26}"/>
                </a:ext>
              </a:extLst>
            </p:cNvPr>
            <p:cNvSpPr txBox="1"/>
            <p:nvPr/>
          </p:nvSpPr>
          <p:spPr>
            <a:xfrm>
              <a:off x="-490432" y="1209444"/>
              <a:ext cx="4241713" cy="405275"/>
            </a:xfrm>
            <a:prstGeom prst="rect">
              <a:avLst/>
            </a:prstGeom>
            <a:noFill/>
          </p:spPr>
          <p:txBody>
            <a:bodyPr wrap="square" rtlCol="0" anchor="ctr">
              <a:spAutoFit/>
            </a:bodyPr>
            <a:lstStyle/>
            <a:p>
              <a:r>
                <a:rPr lang="id-ID" sz="2800" b="1" i="1" dirty="0" smtClean="0"/>
                <a:t>Complex</a:t>
              </a:r>
              <a:endParaRPr lang="ko-KR" altLang="en-US" sz="2800" b="1" dirty="0">
                <a:solidFill>
                  <a:prstClr val="black">
                    <a:lumMod val="75000"/>
                    <a:lumOff val="25000"/>
                  </a:prstClr>
                </a:solidFill>
                <a:cs typeface="Arial" pitchFamily="34" charset="0"/>
              </a:endParaRPr>
            </a:p>
          </p:txBody>
        </p:sp>
        <p:sp>
          <p:nvSpPr>
            <p:cNvPr id="39" name="TextBox 38">
              <a:extLst>
                <a:ext uri="{FF2B5EF4-FFF2-40B4-BE49-F238E27FC236}">
                  <a16:creationId xmlns:a16="http://schemas.microsoft.com/office/drawing/2014/main" xmlns="" id="{F4E55F5C-EF03-4D9A-ABE6-130AFEE1E631}"/>
                </a:ext>
              </a:extLst>
            </p:cNvPr>
            <p:cNvSpPr txBox="1"/>
            <p:nvPr/>
          </p:nvSpPr>
          <p:spPr>
            <a:xfrm>
              <a:off x="-475010" y="1599875"/>
              <a:ext cx="4226291" cy="238397"/>
            </a:xfrm>
            <a:prstGeom prst="rect">
              <a:avLst/>
            </a:prstGeom>
            <a:noFill/>
          </p:spPr>
          <p:txBody>
            <a:bodyPr wrap="square" rtlCol="0">
              <a:spAutoFit/>
            </a:bodyPr>
            <a:lstStyle/>
            <a:p>
              <a:r>
                <a:rPr lang="id-ID" sz="1400" dirty="0" smtClean="0"/>
                <a:t>Terkait dengan banyak hal</a:t>
              </a:r>
              <a:endParaRPr lang="en-US" altLang="ko-KR" sz="1400" dirty="0">
                <a:solidFill>
                  <a:prstClr val="black">
                    <a:lumMod val="75000"/>
                    <a:lumOff val="25000"/>
                  </a:prstClr>
                </a:solidFill>
                <a:cs typeface="Arial" pitchFamily="34" charset="0"/>
              </a:endParaRPr>
            </a:p>
          </p:txBody>
        </p:sp>
      </p:grpSp>
      <p:sp>
        <p:nvSpPr>
          <p:cNvPr id="40" name="Parallelogram 15">
            <a:extLst>
              <a:ext uri="{FF2B5EF4-FFF2-40B4-BE49-F238E27FC236}">
                <a16:creationId xmlns:a16="http://schemas.microsoft.com/office/drawing/2014/main" xmlns="" id="{7A9FBE9D-EE5A-4F1B-8EDD-3D011F43183E}"/>
              </a:ext>
            </a:extLst>
          </p:cNvPr>
          <p:cNvSpPr/>
          <p:nvPr/>
        </p:nvSpPr>
        <p:spPr>
          <a:xfrm flipH="1">
            <a:off x="4943096" y="4437148"/>
            <a:ext cx="464493" cy="464493"/>
          </a:xfrm>
          <a:custGeom>
            <a:avLst/>
            <a:gdLst/>
            <a:ahLst/>
            <a:cxnLst/>
            <a:rect l="l" t="t" r="r" b="b"/>
            <a:pathLst>
              <a:path w="3242753" h="3227814">
                <a:moveTo>
                  <a:pt x="1621376" y="1043635"/>
                </a:moveTo>
                <a:cubicBezTo>
                  <a:pt x="1557188" y="1043635"/>
                  <a:pt x="1505154" y="1095669"/>
                  <a:pt x="1505154" y="1159857"/>
                </a:cubicBezTo>
                <a:lnTo>
                  <a:pt x="1505154" y="1625483"/>
                </a:lnTo>
                <a:lnTo>
                  <a:pt x="1033577" y="1625483"/>
                </a:lnTo>
                <a:cubicBezTo>
                  <a:pt x="969389" y="1625483"/>
                  <a:pt x="917355" y="1677517"/>
                  <a:pt x="917355" y="1741705"/>
                </a:cubicBezTo>
                <a:cubicBezTo>
                  <a:pt x="917355" y="1805893"/>
                  <a:pt x="969389" y="1857927"/>
                  <a:pt x="1033577" y="1857927"/>
                </a:cubicBezTo>
                <a:lnTo>
                  <a:pt x="1614688" y="1857927"/>
                </a:lnTo>
                <a:lnTo>
                  <a:pt x="1619859" y="1856884"/>
                </a:lnTo>
                <a:cubicBezTo>
                  <a:pt x="1620361" y="1857187"/>
                  <a:pt x="1620868" y="1857190"/>
                  <a:pt x="1621376" y="1857190"/>
                </a:cubicBezTo>
                <a:cubicBezTo>
                  <a:pt x="1685564" y="1857190"/>
                  <a:pt x="1737598" y="1805156"/>
                  <a:pt x="1737598" y="1740968"/>
                </a:cubicBezTo>
                <a:lnTo>
                  <a:pt x="1737598" y="1159857"/>
                </a:lnTo>
                <a:cubicBezTo>
                  <a:pt x="1737598" y="1095669"/>
                  <a:pt x="1685564" y="1043635"/>
                  <a:pt x="1621376" y="1043635"/>
                </a:cubicBezTo>
                <a:close/>
                <a:moveTo>
                  <a:pt x="1621376" y="628818"/>
                </a:moveTo>
                <a:cubicBezTo>
                  <a:pt x="2206882" y="628818"/>
                  <a:pt x="2681529" y="1103464"/>
                  <a:pt x="2681529" y="1688970"/>
                </a:cubicBezTo>
                <a:cubicBezTo>
                  <a:pt x="2681529" y="2274476"/>
                  <a:pt x="2206882" y="2749122"/>
                  <a:pt x="1621376" y="2749122"/>
                </a:cubicBezTo>
                <a:cubicBezTo>
                  <a:pt x="1035870" y="2749122"/>
                  <a:pt x="561223" y="2274476"/>
                  <a:pt x="561223" y="1688970"/>
                </a:cubicBezTo>
                <a:cubicBezTo>
                  <a:pt x="561223" y="1103464"/>
                  <a:pt x="1035870" y="628818"/>
                  <a:pt x="1621376" y="628818"/>
                </a:cubicBezTo>
                <a:close/>
                <a:moveTo>
                  <a:pt x="1621376" y="424596"/>
                </a:moveTo>
                <a:cubicBezTo>
                  <a:pt x="923081" y="424596"/>
                  <a:pt x="357001" y="990676"/>
                  <a:pt x="357001" y="1688970"/>
                </a:cubicBezTo>
                <a:cubicBezTo>
                  <a:pt x="357001" y="2128645"/>
                  <a:pt x="581423" y="2515905"/>
                  <a:pt x="922189" y="2742109"/>
                </a:cubicBezTo>
                <a:lnTo>
                  <a:pt x="652992" y="3227814"/>
                </a:lnTo>
                <a:lnTo>
                  <a:pt x="911997" y="3227814"/>
                </a:lnTo>
                <a:lnTo>
                  <a:pt x="1121304" y="2850168"/>
                </a:lnTo>
                <a:cubicBezTo>
                  <a:pt x="1274563" y="2916691"/>
                  <a:pt x="1443689" y="2953344"/>
                  <a:pt x="1621376" y="2953344"/>
                </a:cubicBezTo>
                <a:cubicBezTo>
                  <a:pt x="1799063" y="2953344"/>
                  <a:pt x="1968189" y="2916691"/>
                  <a:pt x="2121449" y="2850168"/>
                </a:cubicBezTo>
                <a:lnTo>
                  <a:pt x="2330755" y="3227814"/>
                </a:lnTo>
                <a:lnTo>
                  <a:pt x="2589760" y="3227814"/>
                </a:lnTo>
                <a:lnTo>
                  <a:pt x="2320563" y="2742109"/>
                </a:lnTo>
                <a:cubicBezTo>
                  <a:pt x="2661329" y="2515905"/>
                  <a:pt x="2885751" y="2128645"/>
                  <a:pt x="2885751" y="1688970"/>
                </a:cubicBezTo>
                <a:cubicBezTo>
                  <a:pt x="2885751" y="990676"/>
                  <a:pt x="2319671" y="424596"/>
                  <a:pt x="1621376" y="424596"/>
                </a:cubicBezTo>
                <a:close/>
                <a:moveTo>
                  <a:pt x="2599800" y="123238"/>
                </a:moveTo>
                <a:cubicBezTo>
                  <a:pt x="2434609" y="120698"/>
                  <a:pt x="2268460" y="180476"/>
                  <a:pt x="2139563" y="303161"/>
                </a:cubicBezTo>
                <a:lnTo>
                  <a:pt x="3057258" y="1232053"/>
                </a:lnTo>
                <a:cubicBezTo>
                  <a:pt x="3305736" y="977255"/>
                  <a:pt x="3304415" y="570405"/>
                  <a:pt x="3054287" y="317226"/>
                </a:cubicBezTo>
                <a:cubicBezTo>
                  <a:pt x="2929224" y="190636"/>
                  <a:pt x="2764991" y="125778"/>
                  <a:pt x="2599800" y="123238"/>
                </a:cubicBezTo>
                <a:close/>
                <a:moveTo>
                  <a:pt x="642953" y="123238"/>
                </a:moveTo>
                <a:cubicBezTo>
                  <a:pt x="477762" y="125778"/>
                  <a:pt x="313529" y="190636"/>
                  <a:pt x="188466" y="317226"/>
                </a:cubicBezTo>
                <a:cubicBezTo>
                  <a:pt x="-61662" y="570405"/>
                  <a:pt x="-62983" y="977255"/>
                  <a:pt x="185495" y="1232053"/>
                </a:cubicBezTo>
                <a:lnTo>
                  <a:pt x="1103190" y="303161"/>
                </a:lnTo>
                <a:cubicBezTo>
                  <a:pt x="974294" y="180476"/>
                  <a:pt x="808144" y="120698"/>
                  <a:pt x="642953" y="123238"/>
                </a:cubicBezTo>
                <a:close/>
                <a:moveTo>
                  <a:pt x="1722692" y="0"/>
                </a:moveTo>
                <a:lnTo>
                  <a:pt x="1520061" y="0"/>
                </a:lnTo>
                <a:cubicBezTo>
                  <a:pt x="1440152" y="0"/>
                  <a:pt x="1375373" y="64779"/>
                  <a:pt x="1375373" y="144688"/>
                </a:cubicBezTo>
                <a:lnTo>
                  <a:pt x="1375373" y="289376"/>
                </a:lnTo>
                <a:lnTo>
                  <a:pt x="1867380" y="289376"/>
                </a:lnTo>
                <a:lnTo>
                  <a:pt x="1867380" y="144688"/>
                </a:lnTo>
                <a:cubicBezTo>
                  <a:pt x="1867380" y="64779"/>
                  <a:pt x="1802601" y="0"/>
                  <a:pt x="172269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Tree>
    <p:extLst>
      <p:ext uri="{BB962C8B-B14F-4D97-AF65-F5344CB8AC3E}">
        <p14:creationId xmlns:p14="http://schemas.microsoft.com/office/powerpoint/2010/main" xmlns="" val="12991817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r>
              <a:rPr lang="id-ID" dirty="0" smtClean="0"/>
              <a:t>Gambar bayi sedang mainan</a:t>
            </a:r>
            <a:endParaRPr lang="id-ID" dirty="0"/>
          </a:p>
        </p:txBody>
      </p:sp>
      <p:pic>
        <p:nvPicPr>
          <p:cNvPr id="1026" name="Picture 2" descr="E:\jaro\Desain Training\ATTITUDE IS EVERYTHING SMK N Karangdadap\refrensi\pexels-cottonbro-3661452.jpg"/>
          <p:cNvPicPr>
            <a:picLocks noChangeAspect="1" noChangeArrowheads="1"/>
          </p:cNvPicPr>
          <p:nvPr/>
        </p:nvPicPr>
        <p:blipFill>
          <a:blip r:embed="rId3" cstate="print"/>
          <a:srcRect/>
          <a:stretch>
            <a:fillRect/>
          </a:stretch>
        </p:blipFill>
        <p:spPr bwMode="auto">
          <a:xfrm>
            <a:off x="-1102393" y="-962288"/>
            <a:ext cx="16198615" cy="10800000"/>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Picture Placeholder 28" descr="pexels-andrea-piacquadio-3824771.jpg"/>
          <p:cNvPicPr>
            <a:picLocks noGrp="1" noChangeAspect="1"/>
          </p:cNvPicPr>
          <p:nvPr>
            <p:ph type="pic" idx="14"/>
          </p:nvPr>
        </p:nvPicPr>
        <p:blipFill>
          <a:blip r:embed="rId3" cstate="print"/>
          <a:srcRect t="17943" b="17943"/>
          <a:stretch>
            <a:fillRect/>
          </a:stretch>
        </p:blipFill>
        <p:spPr/>
      </p:pic>
      <p:pic>
        <p:nvPicPr>
          <p:cNvPr id="30" name="Picture Placeholder 29" descr="pexels-andrea-piacquadio-3777568.jpg"/>
          <p:cNvPicPr>
            <a:picLocks noGrp="1" noChangeAspect="1"/>
          </p:cNvPicPr>
          <p:nvPr>
            <p:ph type="pic" idx="13"/>
          </p:nvPr>
        </p:nvPicPr>
        <p:blipFill>
          <a:blip r:embed="rId4" cstate="print"/>
          <a:srcRect t="16117" b="16117"/>
          <a:stretch>
            <a:fillRect/>
          </a:stretch>
        </p:blipFill>
        <p:spPr/>
      </p:pic>
      <p:sp>
        <p:nvSpPr>
          <p:cNvPr id="4" name="제목 3">
            <a:extLst>
              <a:ext uri="{FF2B5EF4-FFF2-40B4-BE49-F238E27FC236}">
                <a16:creationId xmlns:a16="http://schemas.microsoft.com/office/drawing/2014/main" xmlns="" id="{4E3C3CF5-2753-4327-B16A-999976340876}"/>
              </a:ext>
            </a:extLst>
          </p:cNvPr>
          <p:cNvSpPr txBox="1">
            <a:spLocks/>
          </p:cNvSpPr>
          <p:nvPr/>
        </p:nvSpPr>
        <p:spPr>
          <a:xfrm>
            <a:off x="7991270" y="332656"/>
            <a:ext cx="3720575" cy="1728192"/>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id-ID" altLang="ko-KR" sz="6000" b="1" dirty="0" smtClean="0">
                <a:solidFill>
                  <a:srgbClr val="FF9900"/>
                </a:solidFill>
              </a:rPr>
              <a:t>Good</a:t>
            </a:r>
            <a:r>
              <a:rPr lang="id-ID" altLang="ko-KR" sz="6000" b="1" dirty="0" smtClean="0">
                <a:solidFill>
                  <a:srgbClr val="1ED4DE"/>
                </a:solidFill>
              </a:rPr>
              <a:t> Vs </a:t>
            </a:r>
            <a:r>
              <a:rPr lang="id-ID" altLang="ko-KR" sz="6000" b="1" dirty="0" smtClean="0">
                <a:solidFill>
                  <a:srgbClr val="C00000"/>
                </a:solidFill>
              </a:rPr>
              <a:t>Bad</a:t>
            </a:r>
            <a:endParaRPr lang="ko-KR" altLang="en-US" sz="6000" b="1" dirty="0">
              <a:solidFill>
                <a:srgbClr val="C00000"/>
              </a:solidFill>
            </a:endParaRPr>
          </a:p>
        </p:txBody>
      </p:sp>
      <p:sp>
        <p:nvSpPr>
          <p:cNvPr id="5" name="Rectangle 8">
            <a:extLst>
              <a:ext uri="{FF2B5EF4-FFF2-40B4-BE49-F238E27FC236}">
                <a16:creationId xmlns:a16="http://schemas.microsoft.com/office/drawing/2014/main" xmlns="" id="{9FD78B38-6336-47C3-BF7D-5EE6454027C0}"/>
              </a:ext>
            </a:extLst>
          </p:cNvPr>
          <p:cNvSpPr/>
          <p:nvPr/>
        </p:nvSpPr>
        <p:spPr>
          <a:xfrm>
            <a:off x="5159239" y="0"/>
            <a:ext cx="2346588" cy="3391200"/>
          </a:xfrm>
          <a:prstGeom prst="rect">
            <a:avLst/>
          </a:prstGeom>
          <a:solidFill>
            <a:srgbClr val="C0000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Rectangle 9">
            <a:extLst>
              <a:ext uri="{FF2B5EF4-FFF2-40B4-BE49-F238E27FC236}">
                <a16:creationId xmlns:a16="http://schemas.microsoft.com/office/drawing/2014/main" xmlns="" id="{D9F65B55-B133-446A-B109-DBF1B5A73FC7}"/>
              </a:ext>
            </a:extLst>
          </p:cNvPr>
          <p:cNvSpPr/>
          <p:nvPr/>
        </p:nvSpPr>
        <p:spPr>
          <a:xfrm>
            <a:off x="5159239" y="3466800"/>
            <a:ext cx="2346588" cy="3391200"/>
          </a:xfrm>
          <a:prstGeom prst="rect">
            <a:avLst/>
          </a:prstGeom>
          <a:solidFill>
            <a:srgbClr val="FF990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grpSp>
        <p:nvGrpSpPr>
          <p:cNvPr id="2" name="Group 18">
            <a:extLst>
              <a:ext uri="{FF2B5EF4-FFF2-40B4-BE49-F238E27FC236}">
                <a16:creationId xmlns:a16="http://schemas.microsoft.com/office/drawing/2014/main" xmlns="" id="{F24F4BC0-647A-4456-B160-4E314C837315}"/>
              </a:ext>
            </a:extLst>
          </p:cNvPr>
          <p:cNvGrpSpPr/>
          <p:nvPr/>
        </p:nvGrpSpPr>
        <p:grpSpPr>
          <a:xfrm>
            <a:off x="5375127" y="640808"/>
            <a:ext cx="1872208" cy="2294259"/>
            <a:chOff x="3823968" y="635485"/>
            <a:chExt cx="1744428" cy="2294259"/>
          </a:xfrm>
        </p:grpSpPr>
        <p:sp>
          <p:nvSpPr>
            <p:cNvPr id="8" name="TextBox 7">
              <a:extLst>
                <a:ext uri="{FF2B5EF4-FFF2-40B4-BE49-F238E27FC236}">
                  <a16:creationId xmlns:a16="http://schemas.microsoft.com/office/drawing/2014/main" xmlns="" id="{63AA4B51-AECF-4387-B465-DC73273A9FB2}"/>
                </a:ext>
              </a:extLst>
            </p:cNvPr>
            <p:cNvSpPr txBox="1"/>
            <p:nvPr/>
          </p:nvSpPr>
          <p:spPr>
            <a:xfrm>
              <a:off x="3823968" y="635485"/>
              <a:ext cx="1744428" cy="707886"/>
            </a:xfrm>
            <a:prstGeom prst="rect">
              <a:avLst/>
            </a:prstGeom>
            <a:noFill/>
          </p:spPr>
          <p:txBody>
            <a:bodyPr wrap="square" lIns="108000" rIns="108000" rtlCol="0">
              <a:spAutoFit/>
            </a:bodyPr>
            <a:lstStyle/>
            <a:p>
              <a:pPr algn="ctr"/>
              <a:r>
                <a:rPr lang="id-ID" altLang="ko-KR" sz="4000" b="1" dirty="0" smtClean="0">
                  <a:solidFill>
                    <a:prstClr val="white"/>
                  </a:solidFill>
                  <a:cs typeface="Arial" pitchFamily="34" charset="0"/>
                </a:rPr>
                <a:t>Good</a:t>
              </a:r>
              <a:endParaRPr lang="ko-KR" altLang="en-US" sz="4000" b="1" dirty="0">
                <a:solidFill>
                  <a:prstClr val="white"/>
                </a:solidFill>
                <a:cs typeface="Arial" pitchFamily="34" charset="0"/>
              </a:endParaRPr>
            </a:p>
          </p:txBody>
        </p:sp>
        <p:sp>
          <p:nvSpPr>
            <p:cNvPr id="11" name="TextBox 10">
              <a:extLst>
                <a:ext uri="{FF2B5EF4-FFF2-40B4-BE49-F238E27FC236}">
                  <a16:creationId xmlns:a16="http://schemas.microsoft.com/office/drawing/2014/main" xmlns="" id="{88AF6EA8-CA51-4F94-B39F-E13754112CE3}"/>
                </a:ext>
              </a:extLst>
            </p:cNvPr>
            <p:cNvSpPr txBox="1"/>
            <p:nvPr/>
          </p:nvSpPr>
          <p:spPr>
            <a:xfrm>
              <a:off x="3886025" y="1729415"/>
              <a:ext cx="1659979" cy="1200329"/>
            </a:xfrm>
            <a:prstGeom prst="rect">
              <a:avLst/>
            </a:prstGeom>
            <a:noFill/>
          </p:spPr>
          <p:txBody>
            <a:bodyPr wrap="square" rtlCol="0">
              <a:spAutoFit/>
            </a:bodyPr>
            <a:lstStyle/>
            <a:p>
              <a:pPr algn="ctr"/>
              <a:r>
                <a:rPr lang="id-ID" altLang="ko-KR" sz="2400" dirty="0" smtClean="0">
                  <a:solidFill>
                    <a:prstClr val="white"/>
                  </a:solidFill>
                  <a:cs typeface="Arial" pitchFamily="34" charset="0"/>
                </a:rPr>
                <a:t>Apa saja Attitude yang bagus?</a:t>
              </a:r>
              <a:endParaRPr lang="en-US" altLang="ko-KR" sz="2400" dirty="0">
                <a:solidFill>
                  <a:prstClr val="white"/>
                </a:solidFill>
                <a:cs typeface="Arial" pitchFamily="34" charset="0"/>
              </a:endParaRPr>
            </a:p>
          </p:txBody>
        </p:sp>
      </p:grpSp>
      <p:grpSp>
        <p:nvGrpSpPr>
          <p:cNvPr id="9" name="Group 19">
            <a:extLst>
              <a:ext uri="{FF2B5EF4-FFF2-40B4-BE49-F238E27FC236}">
                <a16:creationId xmlns:a16="http://schemas.microsoft.com/office/drawing/2014/main" xmlns="" id="{40212430-D08B-487A-BFDF-B4B2FD9CBCB8}"/>
              </a:ext>
            </a:extLst>
          </p:cNvPr>
          <p:cNvGrpSpPr/>
          <p:nvPr/>
        </p:nvGrpSpPr>
        <p:grpSpPr>
          <a:xfrm>
            <a:off x="5441745" y="4107608"/>
            <a:ext cx="1805605" cy="2294259"/>
            <a:chOff x="3886026" y="635485"/>
            <a:chExt cx="1682371" cy="2294259"/>
          </a:xfrm>
        </p:grpSpPr>
        <p:sp>
          <p:nvSpPr>
            <p:cNvPr id="13" name="TextBox 12">
              <a:extLst>
                <a:ext uri="{FF2B5EF4-FFF2-40B4-BE49-F238E27FC236}">
                  <a16:creationId xmlns:a16="http://schemas.microsoft.com/office/drawing/2014/main" xmlns="" id="{725E62D1-57DB-41FF-8814-3CCEA489310E}"/>
                </a:ext>
              </a:extLst>
            </p:cNvPr>
            <p:cNvSpPr txBox="1"/>
            <p:nvPr/>
          </p:nvSpPr>
          <p:spPr>
            <a:xfrm>
              <a:off x="3891062" y="635485"/>
              <a:ext cx="1677335" cy="707886"/>
            </a:xfrm>
            <a:prstGeom prst="rect">
              <a:avLst/>
            </a:prstGeom>
            <a:noFill/>
          </p:spPr>
          <p:txBody>
            <a:bodyPr wrap="square" lIns="108000" rIns="108000" rtlCol="0">
              <a:spAutoFit/>
            </a:bodyPr>
            <a:lstStyle/>
            <a:p>
              <a:pPr algn="ctr"/>
              <a:r>
                <a:rPr lang="id-ID" altLang="ko-KR" sz="4000" b="1" dirty="0" smtClean="0">
                  <a:solidFill>
                    <a:prstClr val="white"/>
                  </a:solidFill>
                  <a:cs typeface="Arial" pitchFamily="34" charset="0"/>
                </a:rPr>
                <a:t>Bad</a:t>
              </a:r>
              <a:endParaRPr lang="ko-KR" altLang="en-US" sz="4000" b="1" dirty="0">
                <a:solidFill>
                  <a:prstClr val="white"/>
                </a:solidFill>
                <a:cs typeface="Arial" pitchFamily="34" charset="0"/>
              </a:endParaRPr>
            </a:p>
          </p:txBody>
        </p:sp>
        <p:sp>
          <p:nvSpPr>
            <p:cNvPr id="16" name="TextBox 15">
              <a:extLst>
                <a:ext uri="{FF2B5EF4-FFF2-40B4-BE49-F238E27FC236}">
                  <a16:creationId xmlns:a16="http://schemas.microsoft.com/office/drawing/2014/main" xmlns="" id="{992D4A75-89D7-493E-BE2C-180ECC9252A1}"/>
                </a:ext>
              </a:extLst>
            </p:cNvPr>
            <p:cNvSpPr txBox="1"/>
            <p:nvPr/>
          </p:nvSpPr>
          <p:spPr>
            <a:xfrm>
              <a:off x="3886026" y="1729415"/>
              <a:ext cx="1659979" cy="1200329"/>
            </a:xfrm>
            <a:prstGeom prst="rect">
              <a:avLst/>
            </a:prstGeom>
            <a:noFill/>
          </p:spPr>
          <p:txBody>
            <a:bodyPr wrap="square" rtlCol="0">
              <a:spAutoFit/>
            </a:bodyPr>
            <a:lstStyle/>
            <a:p>
              <a:pPr algn="ctr"/>
              <a:r>
                <a:rPr lang="id-ID" altLang="ko-KR" sz="2400" dirty="0" smtClean="0">
                  <a:solidFill>
                    <a:prstClr val="white"/>
                  </a:solidFill>
                  <a:cs typeface="Arial" pitchFamily="34" charset="0"/>
                </a:rPr>
                <a:t>Apa saja Attitude yang jelek?</a:t>
              </a:r>
              <a:endParaRPr lang="en-US" altLang="ko-KR" sz="2400" dirty="0">
                <a:solidFill>
                  <a:prstClr val="white"/>
                </a:solidFill>
                <a:cs typeface="Arial" pitchFamily="34" charset="0"/>
              </a:endParaRPr>
            </a:p>
          </p:txBody>
        </p:sp>
      </p:grpSp>
      <p:sp>
        <p:nvSpPr>
          <p:cNvPr id="19" name="TextBox 18">
            <a:extLst>
              <a:ext uri="{FF2B5EF4-FFF2-40B4-BE49-F238E27FC236}">
                <a16:creationId xmlns:a16="http://schemas.microsoft.com/office/drawing/2014/main" xmlns="" id="{4129367D-1D89-41C9-A2CE-B93803A1D822}"/>
              </a:ext>
            </a:extLst>
          </p:cNvPr>
          <p:cNvSpPr txBox="1"/>
          <p:nvPr/>
        </p:nvSpPr>
        <p:spPr>
          <a:xfrm>
            <a:off x="8513685" y="2492926"/>
            <a:ext cx="3071000" cy="646331"/>
          </a:xfrm>
          <a:prstGeom prst="rect">
            <a:avLst/>
          </a:prstGeom>
          <a:noFill/>
        </p:spPr>
        <p:txBody>
          <a:bodyPr wrap="square" rtlCol="0">
            <a:spAutoFit/>
          </a:bodyPr>
          <a:lstStyle/>
          <a:p>
            <a:r>
              <a:rPr lang="id-ID" altLang="ko-KR" b="1" dirty="0" smtClean="0">
                <a:solidFill>
                  <a:prstClr val="black">
                    <a:lumMod val="75000"/>
                    <a:lumOff val="25000"/>
                  </a:prstClr>
                </a:solidFill>
                <a:cs typeface="Arial" pitchFamily="34" charset="0"/>
              </a:rPr>
              <a:t>Kalian termasuk  yang mana?</a:t>
            </a:r>
            <a:endParaRPr lang="ko-KR" altLang="en-US" b="1" dirty="0">
              <a:solidFill>
                <a:prstClr val="black">
                  <a:lumMod val="75000"/>
                  <a:lumOff val="25000"/>
                </a:prstClr>
              </a:solidFill>
              <a:cs typeface="Arial" pitchFamily="34" charset="0"/>
            </a:endParaRPr>
          </a:p>
        </p:txBody>
      </p:sp>
      <p:sp>
        <p:nvSpPr>
          <p:cNvPr id="26" name="Chevron 2">
            <a:extLst>
              <a:ext uri="{FF2B5EF4-FFF2-40B4-BE49-F238E27FC236}">
                <a16:creationId xmlns:a16="http://schemas.microsoft.com/office/drawing/2014/main" xmlns="" id="{5E04ACFA-BF81-46A8-84BB-211C3C65A110}"/>
              </a:ext>
            </a:extLst>
          </p:cNvPr>
          <p:cNvSpPr/>
          <p:nvPr/>
        </p:nvSpPr>
        <p:spPr>
          <a:xfrm rot="5400000">
            <a:off x="8050960" y="2469038"/>
            <a:ext cx="383815" cy="378922"/>
          </a:xfrm>
          <a:custGeom>
            <a:avLst/>
            <a:gdLst/>
            <a:ahLst/>
            <a:cxnLst/>
            <a:rect l="l" t="t" r="r" b="b"/>
            <a:pathLst>
              <a:path w="3830741" h="3782395">
                <a:moveTo>
                  <a:pt x="272737" y="3782395"/>
                </a:moveTo>
                <a:lnTo>
                  <a:pt x="272737" y="1129329"/>
                </a:lnTo>
                <a:cubicBezTo>
                  <a:pt x="368718" y="1192933"/>
                  <a:pt x="457831" y="1251924"/>
                  <a:pt x="541946" y="1307175"/>
                </a:cubicBezTo>
                <a:lnTo>
                  <a:pt x="541946" y="3513186"/>
                </a:lnTo>
                <a:lnTo>
                  <a:pt x="3561532" y="3513186"/>
                </a:lnTo>
                <a:lnTo>
                  <a:pt x="3561532" y="1985872"/>
                </a:lnTo>
                <a:lnTo>
                  <a:pt x="3590324" y="1967561"/>
                </a:lnTo>
                <a:cubicBezTo>
                  <a:pt x="3580733" y="1962993"/>
                  <a:pt x="3571122" y="1958413"/>
                  <a:pt x="3561532" y="1953733"/>
                </a:cubicBezTo>
                <a:lnTo>
                  <a:pt x="3561532" y="522839"/>
                </a:lnTo>
                <a:lnTo>
                  <a:pt x="881682" y="522839"/>
                </a:lnTo>
                <a:cubicBezTo>
                  <a:pt x="739027" y="434224"/>
                  <a:pt x="600115" y="344664"/>
                  <a:pt x="466828" y="253630"/>
                </a:cubicBezTo>
                <a:lnTo>
                  <a:pt x="3830741" y="253630"/>
                </a:lnTo>
                <a:lnTo>
                  <a:pt x="3830741" y="3782395"/>
                </a:lnTo>
                <a:close/>
                <a:moveTo>
                  <a:pt x="0" y="0"/>
                </a:moveTo>
                <a:cubicBezTo>
                  <a:pt x="678168" y="716943"/>
                  <a:pt x="2221880" y="1454406"/>
                  <a:pt x="3416058" y="1983649"/>
                </a:cubicBezTo>
                <a:cubicBezTo>
                  <a:pt x="2906515" y="2315100"/>
                  <a:pt x="1976707" y="2643252"/>
                  <a:pt x="1914290" y="3355250"/>
                </a:cubicBezTo>
                <a:lnTo>
                  <a:pt x="1318205" y="3154450"/>
                </a:lnTo>
                <a:cubicBezTo>
                  <a:pt x="1531531" y="2503259"/>
                  <a:pt x="1765419" y="2324696"/>
                  <a:pt x="2221606" y="1999551"/>
                </a:cubicBezTo>
                <a:cubicBezTo>
                  <a:pt x="1369032" y="1616387"/>
                  <a:pt x="1025337" y="1447905"/>
                  <a:pt x="21688" y="786442"/>
                </a:cubicBezTo>
                <a:cubicBezTo>
                  <a:pt x="14534" y="524743"/>
                  <a:pt x="14718" y="351758"/>
                  <a:pt x="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black"/>
              </a:solidFill>
            </a:endParaRPr>
          </a:p>
        </p:txBody>
      </p:sp>
      <p:sp>
        <p:nvSpPr>
          <p:cNvPr id="27" name="Chevron 2">
            <a:extLst>
              <a:ext uri="{FF2B5EF4-FFF2-40B4-BE49-F238E27FC236}">
                <a16:creationId xmlns:a16="http://schemas.microsoft.com/office/drawing/2014/main" xmlns="" id="{4A799ED3-F040-48E3-9D70-E03BF1283133}"/>
              </a:ext>
            </a:extLst>
          </p:cNvPr>
          <p:cNvSpPr/>
          <p:nvPr/>
        </p:nvSpPr>
        <p:spPr>
          <a:xfrm rot="5400000">
            <a:off x="8050960" y="3986935"/>
            <a:ext cx="383815" cy="378922"/>
          </a:xfrm>
          <a:custGeom>
            <a:avLst/>
            <a:gdLst/>
            <a:ahLst/>
            <a:cxnLst/>
            <a:rect l="l" t="t" r="r" b="b"/>
            <a:pathLst>
              <a:path w="3830741" h="3782395">
                <a:moveTo>
                  <a:pt x="272737" y="3782395"/>
                </a:moveTo>
                <a:lnTo>
                  <a:pt x="272737" y="1129329"/>
                </a:lnTo>
                <a:cubicBezTo>
                  <a:pt x="368718" y="1192933"/>
                  <a:pt x="457831" y="1251924"/>
                  <a:pt x="541946" y="1307175"/>
                </a:cubicBezTo>
                <a:lnTo>
                  <a:pt x="541946" y="3513186"/>
                </a:lnTo>
                <a:lnTo>
                  <a:pt x="3561532" y="3513186"/>
                </a:lnTo>
                <a:lnTo>
                  <a:pt x="3561532" y="1985872"/>
                </a:lnTo>
                <a:lnTo>
                  <a:pt x="3590324" y="1967561"/>
                </a:lnTo>
                <a:cubicBezTo>
                  <a:pt x="3580733" y="1962993"/>
                  <a:pt x="3571122" y="1958413"/>
                  <a:pt x="3561532" y="1953733"/>
                </a:cubicBezTo>
                <a:lnTo>
                  <a:pt x="3561532" y="522839"/>
                </a:lnTo>
                <a:lnTo>
                  <a:pt x="881682" y="522839"/>
                </a:lnTo>
                <a:cubicBezTo>
                  <a:pt x="739027" y="434224"/>
                  <a:pt x="600115" y="344664"/>
                  <a:pt x="466828" y="253630"/>
                </a:cubicBezTo>
                <a:lnTo>
                  <a:pt x="3830741" y="253630"/>
                </a:lnTo>
                <a:lnTo>
                  <a:pt x="3830741" y="3782395"/>
                </a:lnTo>
                <a:close/>
                <a:moveTo>
                  <a:pt x="0" y="0"/>
                </a:moveTo>
                <a:cubicBezTo>
                  <a:pt x="678168" y="716943"/>
                  <a:pt x="2221880" y="1454406"/>
                  <a:pt x="3416058" y="1983649"/>
                </a:cubicBezTo>
                <a:cubicBezTo>
                  <a:pt x="2906515" y="2315100"/>
                  <a:pt x="1976707" y="2643252"/>
                  <a:pt x="1914290" y="3355250"/>
                </a:cubicBezTo>
                <a:lnTo>
                  <a:pt x="1318205" y="3154450"/>
                </a:lnTo>
                <a:cubicBezTo>
                  <a:pt x="1531531" y="2503259"/>
                  <a:pt x="1765419" y="2324696"/>
                  <a:pt x="2221606" y="1999551"/>
                </a:cubicBezTo>
                <a:cubicBezTo>
                  <a:pt x="1369032" y="1616387"/>
                  <a:pt x="1025337" y="1447905"/>
                  <a:pt x="21688" y="786442"/>
                </a:cubicBezTo>
                <a:cubicBezTo>
                  <a:pt x="14534" y="524743"/>
                  <a:pt x="14718" y="351758"/>
                  <a:pt x="0"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black"/>
              </a:solidFill>
            </a:endParaRPr>
          </a:p>
        </p:txBody>
      </p:sp>
      <p:sp>
        <p:nvSpPr>
          <p:cNvPr id="32" name="TextBox 31">
            <a:extLst>
              <a:ext uri="{FF2B5EF4-FFF2-40B4-BE49-F238E27FC236}">
                <a16:creationId xmlns:a16="http://schemas.microsoft.com/office/drawing/2014/main" xmlns="" id="{4129367D-1D89-41C9-A2CE-B93803A1D822}"/>
              </a:ext>
            </a:extLst>
          </p:cNvPr>
          <p:cNvSpPr txBox="1"/>
          <p:nvPr/>
        </p:nvSpPr>
        <p:spPr>
          <a:xfrm>
            <a:off x="8471470" y="3995772"/>
            <a:ext cx="3071000" cy="369332"/>
          </a:xfrm>
          <a:prstGeom prst="rect">
            <a:avLst/>
          </a:prstGeom>
          <a:noFill/>
        </p:spPr>
        <p:txBody>
          <a:bodyPr wrap="square" rtlCol="0">
            <a:spAutoFit/>
          </a:bodyPr>
          <a:lstStyle/>
          <a:p>
            <a:r>
              <a:rPr lang="id-ID" altLang="ko-KR" b="1" dirty="0" smtClean="0">
                <a:solidFill>
                  <a:prstClr val="black">
                    <a:lumMod val="75000"/>
                    <a:lumOff val="25000"/>
                  </a:prstClr>
                </a:solidFill>
                <a:cs typeface="Arial" pitchFamily="34" charset="0"/>
              </a:rPr>
              <a:t>Coba kita test.</a:t>
            </a:r>
            <a:endParaRPr lang="ko-KR" altLang="en-US" b="1" dirty="0">
              <a:solidFill>
                <a:prstClr val="black">
                  <a:lumMod val="75000"/>
                  <a:lumOff val="25000"/>
                </a:prstClr>
              </a:solidFill>
              <a:cs typeface="Arial" pitchFamily="34" charset="0"/>
            </a:endParaRPr>
          </a:p>
        </p:txBody>
      </p:sp>
    </p:spTree>
    <p:extLst>
      <p:ext uri="{BB962C8B-B14F-4D97-AF65-F5344CB8AC3E}">
        <p14:creationId xmlns:p14="http://schemas.microsoft.com/office/powerpoint/2010/main" xmlns="" val="67975025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206381AD-4C2B-4745-99B1-0BBCE6131A71}"/>
              </a:ext>
            </a:extLst>
          </p:cNvPr>
          <p:cNvSpPr>
            <a:spLocks noGrp="1"/>
          </p:cNvSpPr>
          <p:nvPr>
            <p:ph type="body" sz="quarter" idx="10"/>
          </p:nvPr>
        </p:nvSpPr>
        <p:spPr>
          <a:xfrm>
            <a:off x="323507" y="406169"/>
            <a:ext cx="11571691" cy="590931"/>
          </a:xfrm>
          <a:prstGeom prst="rect">
            <a:avLst/>
          </a:prstGeom>
        </p:spPr>
        <p:txBody>
          <a:bodyPr/>
          <a:lstStyle/>
          <a:p>
            <a:r>
              <a:rPr lang="id-ID" sz="3600" b="1" dirty="0" smtClean="0"/>
              <a:t>PEMBOHONG VS JUJUR</a:t>
            </a:r>
            <a:endParaRPr lang="en-US" sz="4000" b="1" dirty="0"/>
          </a:p>
        </p:txBody>
      </p:sp>
      <p:pic>
        <p:nvPicPr>
          <p:cNvPr id="5" name="Picture 3" descr="E:\jaro\Desain Training\ATTITUDE IS EVERYTHING SMK N Karangdadap\refrensi\675258-ilustrasi-berbohong.jpg"/>
          <p:cNvPicPr>
            <a:picLocks noChangeAspect="1" noChangeArrowheads="1"/>
          </p:cNvPicPr>
          <p:nvPr/>
        </p:nvPicPr>
        <p:blipFill>
          <a:blip r:embed="rId3" cstate="print"/>
          <a:srcRect/>
          <a:stretch>
            <a:fillRect/>
          </a:stretch>
        </p:blipFill>
        <p:spPr bwMode="auto">
          <a:xfrm>
            <a:off x="2926875" y="980729"/>
            <a:ext cx="6858576" cy="5877272"/>
          </a:xfrm>
          <a:prstGeom prst="rect">
            <a:avLst/>
          </a:prstGeom>
          <a:noFill/>
        </p:spPr>
      </p:pic>
    </p:spTree>
    <p:extLst>
      <p:ext uri="{BB962C8B-B14F-4D97-AF65-F5344CB8AC3E}">
        <p14:creationId xmlns:p14="http://schemas.microsoft.com/office/powerpoint/2010/main" xmlns="" val="31821937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xmlns="" id="{C63E7C61-150B-4218-9637-51FDD55191D7}"/>
              </a:ext>
            </a:extLst>
          </p:cNvPr>
          <p:cNvSpPr/>
          <p:nvPr/>
        </p:nvSpPr>
        <p:spPr>
          <a:xfrm>
            <a:off x="3678088" y="1835324"/>
            <a:ext cx="2118880" cy="4210853"/>
          </a:xfrm>
          <a:prstGeom prst="rect">
            <a:avLst/>
          </a:prstGeom>
          <a:solidFill>
            <a:schemeClr val="bg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1" name="Rectangle 4">
            <a:extLst>
              <a:ext uri="{FF2B5EF4-FFF2-40B4-BE49-F238E27FC236}">
                <a16:creationId xmlns:a16="http://schemas.microsoft.com/office/drawing/2014/main" xmlns="" id="{F2C67069-42DB-4242-B069-75DB14255363}"/>
              </a:ext>
            </a:extLst>
          </p:cNvPr>
          <p:cNvSpPr/>
          <p:nvPr/>
        </p:nvSpPr>
        <p:spPr>
          <a:xfrm>
            <a:off x="3679362" y="1843516"/>
            <a:ext cx="2118880" cy="3601110"/>
          </a:xfrm>
          <a:custGeom>
            <a:avLst/>
            <a:gdLst>
              <a:gd name="connsiteX0" fmla="*/ 0 w 1749829"/>
              <a:gd name="connsiteY0" fmla="*/ 0 h 2952328"/>
              <a:gd name="connsiteX1" fmla="*/ 1749829 w 1749829"/>
              <a:gd name="connsiteY1" fmla="*/ 0 h 2952328"/>
              <a:gd name="connsiteX2" fmla="*/ 1749829 w 1749829"/>
              <a:gd name="connsiteY2" fmla="*/ 2952328 h 2952328"/>
              <a:gd name="connsiteX3" fmla="*/ 0 w 1749829"/>
              <a:gd name="connsiteY3" fmla="*/ 2952328 h 2952328"/>
              <a:gd name="connsiteX4" fmla="*/ 0 w 1749829"/>
              <a:gd name="connsiteY4" fmla="*/ 0 h 2952328"/>
              <a:gd name="connsiteX0" fmla="*/ 0 w 1749829"/>
              <a:gd name="connsiteY0" fmla="*/ 0 h 2952328"/>
              <a:gd name="connsiteX1" fmla="*/ 1749829 w 1749829"/>
              <a:gd name="connsiteY1" fmla="*/ 0 h 2952328"/>
              <a:gd name="connsiteX2" fmla="*/ 1740304 w 1749829"/>
              <a:gd name="connsiteY2" fmla="*/ 2590378 h 2952328"/>
              <a:gd name="connsiteX3" fmla="*/ 0 w 1749829"/>
              <a:gd name="connsiteY3" fmla="*/ 2952328 h 2952328"/>
              <a:gd name="connsiteX4" fmla="*/ 0 w 1749829"/>
              <a:gd name="connsiteY4" fmla="*/ 0 h 2952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9829" h="2952328">
                <a:moveTo>
                  <a:pt x="0" y="0"/>
                </a:moveTo>
                <a:lnTo>
                  <a:pt x="1749829" y="0"/>
                </a:lnTo>
                <a:lnTo>
                  <a:pt x="1740304" y="2590378"/>
                </a:lnTo>
                <a:lnTo>
                  <a:pt x="0" y="2952328"/>
                </a:lnTo>
                <a:lnTo>
                  <a:pt x="0" y="0"/>
                </a:lnTo>
                <a:close/>
              </a:path>
            </a:pathLst>
          </a:cu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5" name="Rectangle 14">
            <a:extLst>
              <a:ext uri="{FF2B5EF4-FFF2-40B4-BE49-F238E27FC236}">
                <a16:creationId xmlns:a16="http://schemas.microsoft.com/office/drawing/2014/main" xmlns="" id="{F0B3412A-016D-4667-A5FF-A1B2D2C2D051}"/>
              </a:ext>
            </a:extLst>
          </p:cNvPr>
          <p:cNvSpPr/>
          <p:nvPr/>
        </p:nvSpPr>
        <p:spPr>
          <a:xfrm>
            <a:off x="6378745" y="1835324"/>
            <a:ext cx="2118880" cy="4210853"/>
          </a:xfrm>
          <a:prstGeom prst="rect">
            <a:avLst/>
          </a:prstGeom>
          <a:solidFill>
            <a:schemeClr val="bg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6" name="Rectangle 4">
            <a:extLst>
              <a:ext uri="{FF2B5EF4-FFF2-40B4-BE49-F238E27FC236}">
                <a16:creationId xmlns:a16="http://schemas.microsoft.com/office/drawing/2014/main" xmlns="" id="{42138A4D-6FE1-4E9A-BF6B-B35EF6460346}"/>
              </a:ext>
            </a:extLst>
          </p:cNvPr>
          <p:cNvSpPr/>
          <p:nvPr/>
        </p:nvSpPr>
        <p:spPr>
          <a:xfrm>
            <a:off x="6380018" y="1843516"/>
            <a:ext cx="2118880" cy="3601110"/>
          </a:xfrm>
          <a:custGeom>
            <a:avLst/>
            <a:gdLst>
              <a:gd name="connsiteX0" fmla="*/ 0 w 1749829"/>
              <a:gd name="connsiteY0" fmla="*/ 0 h 2952328"/>
              <a:gd name="connsiteX1" fmla="*/ 1749829 w 1749829"/>
              <a:gd name="connsiteY1" fmla="*/ 0 h 2952328"/>
              <a:gd name="connsiteX2" fmla="*/ 1749829 w 1749829"/>
              <a:gd name="connsiteY2" fmla="*/ 2952328 h 2952328"/>
              <a:gd name="connsiteX3" fmla="*/ 0 w 1749829"/>
              <a:gd name="connsiteY3" fmla="*/ 2952328 h 2952328"/>
              <a:gd name="connsiteX4" fmla="*/ 0 w 1749829"/>
              <a:gd name="connsiteY4" fmla="*/ 0 h 2952328"/>
              <a:gd name="connsiteX0" fmla="*/ 0 w 1749829"/>
              <a:gd name="connsiteY0" fmla="*/ 0 h 2952328"/>
              <a:gd name="connsiteX1" fmla="*/ 1749829 w 1749829"/>
              <a:gd name="connsiteY1" fmla="*/ 0 h 2952328"/>
              <a:gd name="connsiteX2" fmla="*/ 1740304 w 1749829"/>
              <a:gd name="connsiteY2" fmla="*/ 2590378 h 2952328"/>
              <a:gd name="connsiteX3" fmla="*/ 0 w 1749829"/>
              <a:gd name="connsiteY3" fmla="*/ 2952328 h 2952328"/>
              <a:gd name="connsiteX4" fmla="*/ 0 w 1749829"/>
              <a:gd name="connsiteY4" fmla="*/ 0 h 2952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9829" h="2952328">
                <a:moveTo>
                  <a:pt x="0" y="0"/>
                </a:moveTo>
                <a:lnTo>
                  <a:pt x="1749829" y="0"/>
                </a:lnTo>
                <a:lnTo>
                  <a:pt x="1740304" y="2590378"/>
                </a:lnTo>
                <a:lnTo>
                  <a:pt x="0" y="2952328"/>
                </a:lnTo>
                <a:lnTo>
                  <a:pt x="0" y="0"/>
                </a:lnTo>
                <a:close/>
              </a:path>
            </a:pathLst>
          </a:custGeom>
          <a:solidFill>
            <a:schemeClr val="accent3"/>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2" name="Text Placeholder 1">
            <a:extLst>
              <a:ext uri="{FF2B5EF4-FFF2-40B4-BE49-F238E27FC236}">
                <a16:creationId xmlns:a16="http://schemas.microsoft.com/office/drawing/2014/main" xmlns="" id="{206381AD-4C2B-4745-99B1-0BBCE6131A71}"/>
              </a:ext>
            </a:extLst>
          </p:cNvPr>
          <p:cNvSpPr>
            <a:spLocks noGrp="1"/>
          </p:cNvSpPr>
          <p:nvPr>
            <p:ph type="body" sz="quarter" idx="10"/>
          </p:nvPr>
        </p:nvSpPr>
        <p:spPr>
          <a:xfrm>
            <a:off x="323499" y="843970"/>
            <a:ext cx="11571691" cy="784830"/>
          </a:xfrm>
          <a:prstGeom prst="rect">
            <a:avLst/>
          </a:prstGeom>
        </p:spPr>
        <p:txBody>
          <a:bodyPr/>
          <a:lstStyle/>
          <a:p>
            <a:r>
              <a:rPr lang="id-ID" sz="5000" b="1" dirty="0" smtClean="0"/>
              <a:t>MENYEPELEKAN VS MENGHARGAI</a:t>
            </a:r>
            <a:endParaRPr lang="en-US" sz="5000" b="1" dirty="0"/>
          </a:p>
        </p:txBody>
      </p:sp>
      <p:sp>
        <p:nvSpPr>
          <p:cNvPr id="3" name="Rectangle 2">
            <a:extLst>
              <a:ext uri="{FF2B5EF4-FFF2-40B4-BE49-F238E27FC236}">
                <a16:creationId xmlns:a16="http://schemas.microsoft.com/office/drawing/2014/main" xmlns="" id="{485EEFCC-2124-44D3-AF15-92977C72B3D2}"/>
              </a:ext>
            </a:extLst>
          </p:cNvPr>
          <p:cNvSpPr/>
          <p:nvPr/>
        </p:nvSpPr>
        <p:spPr>
          <a:xfrm>
            <a:off x="0" y="1854579"/>
            <a:ext cx="12202411" cy="144016"/>
          </a:xfrm>
          <a:prstGeom prst="rect">
            <a:avLst/>
          </a:prstGeom>
          <a:gradFill flip="none" rotWithShape="1">
            <a:gsLst>
              <a:gs pos="0">
                <a:schemeClr val="bg1">
                  <a:lumMod val="75000"/>
                </a:schemeClr>
              </a:gs>
              <a:gs pos="50000">
                <a:schemeClr val="bg1"/>
              </a:gs>
              <a:gs pos="100000">
                <a:schemeClr val="bg1">
                  <a:lumMod val="8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2" name="Rectangle 3">
            <a:extLst>
              <a:ext uri="{FF2B5EF4-FFF2-40B4-BE49-F238E27FC236}">
                <a16:creationId xmlns:a16="http://schemas.microsoft.com/office/drawing/2014/main" xmlns="" id="{DB00D8CA-C2A3-4B61-B034-697F70077833}"/>
              </a:ext>
            </a:extLst>
          </p:cNvPr>
          <p:cNvSpPr/>
          <p:nvPr/>
        </p:nvSpPr>
        <p:spPr>
          <a:xfrm>
            <a:off x="3567318" y="1791365"/>
            <a:ext cx="2316208" cy="322491"/>
          </a:xfrm>
          <a:custGeom>
            <a:avLst/>
            <a:gdLst>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52382"/>
              <a:gd name="connsiteY0" fmla="*/ 0 h 432048"/>
              <a:gd name="connsiteX1" fmla="*/ 1728192 w 1752382"/>
              <a:gd name="connsiteY1" fmla="*/ 0 h 432048"/>
              <a:gd name="connsiteX2" fmla="*/ 1728192 w 1752382"/>
              <a:gd name="connsiteY2" fmla="*/ 432048 h 432048"/>
              <a:gd name="connsiteX3" fmla="*/ 0 w 1752382"/>
              <a:gd name="connsiteY3" fmla="*/ 432048 h 432048"/>
              <a:gd name="connsiteX4" fmla="*/ 0 w 1752382"/>
              <a:gd name="connsiteY4" fmla="*/ 0 h 432048"/>
              <a:gd name="connsiteX0" fmla="*/ 0 w 1777513"/>
              <a:gd name="connsiteY0" fmla="*/ 0 h 432048"/>
              <a:gd name="connsiteX1" fmla="*/ 1728192 w 1777513"/>
              <a:gd name="connsiteY1" fmla="*/ 0 h 432048"/>
              <a:gd name="connsiteX2" fmla="*/ 1728192 w 1777513"/>
              <a:gd name="connsiteY2" fmla="*/ 432048 h 432048"/>
              <a:gd name="connsiteX3" fmla="*/ 0 w 1777513"/>
              <a:gd name="connsiteY3" fmla="*/ 432048 h 432048"/>
              <a:gd name="connsiteX4" fmla="*/ 0 w 1777513"/>
              <a:gd name="connsiteY4" fmla="*/ 0 h 432048"/>
              <a:gd name="connsiteX0" fmla="*/ 80241 w 1777513"/>
              <a:gd name="connsiteY0" fmla="*/ 0 h 432048"/>
              <a:gd name="connsiteX1" fmla="*/ 1728192 w 1777513"/>
              <a:gd name="connsiteY1" fmla="*/ 0 h 432048"/>
              <a:gd name="connsiteX2" fmla="*/ 1728192 w 1777513"/>
              <a:gd name="connsiteY2" fmla="*/ 432048 h 432048"/>
              <a:gd name="connsiteX3" fmla="*/ 0 w 1777513"/>
              <a:gd name="connsiteY3" fmla="*/ 432048 h 432048"/>
              <a:gd name="connsiteX4" fmla="*/ 80241 w 1777513"/>
              <a:gd name="connsiteY4" fmla="*/ 0 h 432048"/>
              <a:gd name="connsiteX0" fmla="*/ 160483 w 1857755"/>
              <a:gd name="connsiteY0" fmla="*/ 0 h 432048"/>
              <a:gd name="connsiteX1" fmla="*/ 1808434 w 1857755"/>
              <a:gd name="connsiteY1" fmla="*/ 0 h 432048"/>
              <a:gd name="connsiteX2" fmla="*/ 1808434 w 1857755"/>
              <a:gd name="connsiteY2" fmla="*/ 432048 h 432048"/>
              <a:gd name="connsiteX3" fmla="*/ 0 w 1857755"/>
              <a:gd name="connsiteY3" fmla="*/ 432048 h 432048"/>
              <a:gd name="connsiteX4" fmla="*/ 160483 w 1857755"/>
              <a:gd name="connsiteY4" fmla="*/ 0 h 432048"/>
              <a:gd name="connsiteX0" fmla="*/ 110331 w 1807603"/>
              <a:gd name="connsiteY0" fmla="*/ 0 h 476694"/>
              <a:gd name="connsiteX1" fmla="*/ 1758282 w 1807603"/>
              <a:gd name="connsiteY1" fmla="*/ 0 h 476694"/>
              <a:gd name="connsiteX2" fmla="*/ 1758282 w 1807603"/>
              <a:gd name="connsiteY2" fmla="*/ 432048 h 476694"/>
              <a:gd name="connsiteX3" fmla="*/ 0 w 1807603"/>
              <a:gd name="connsiteY3" fmla="*/ 476694 h 476694"/>
              <a:gd name="connsiteX4" fmla="*/ 110331 w 1807603"/>
              <a:gd name="connsiteY4" fmla="*/ 0 h 476694"/>
              <a:gd name="connsiteX0" fmla="*/ 60180 w 1757452"/>
              <a:gd name="connsiteY0" fmla="*/ 0 h 476694"/>
              <a:gd name="connsiteX1" fmla="*/ 1708131 w 1757452"/>
              <a:gd name="connsiteY1" fmla="*/ 0 h 476694"/>
              <a:gd name="connsiteX2" fmla="*/ 1708131 w 1757452"/>
              <a:gd name="connsiteY2" fmla="*/ 432048 h 476694"/>
              <a:gd name="connsiteX3" fmla="*/ 0 w 1757452"/>
              <a:gd name="connsiteY3" fmla="*/ 476694 h 476694"/>
              <a:gd name="connsiteX4" fmla="*/ 60180 w 1757452"/>
              <a:gd name="connsiteY4" fmla="*/ 0 h 476694"/>
              <a:gd name="connsiteX0" fmla="*/ 20059 w 1757452"/>
              <a:gd name="connsiteY0" fmla="*/ 0 h 485624"/>
              <a:gd name="connsiteX1" fmla="*/ 1708131 w 1757452"/>
              <a:gd name="connsiteY1" fmla="*/ 8930 h 485624"/>
              <a:gd name="connsiteX2" fmla="*/ 1708131 w 1757452"/>
              <a:gd name="connsiteY2" fmla="*/ 440978 h 485624"/>
              <a:gd name="connsiteX3" fmla="*/ 0 w 1757452"/>
              <a:gd name="connsiteY3" fmla="*/ 485624 h 485624"/>
              <a:gd name="connsiteX4" fmla="*/ 20059 w 1757452"/>
              <a:gd name="connsiteY4" fmla="*/ 0 h 485624"/>
              <a:gd name="connsiteX0" fmla="*/ 20059 w 1757452"/>
              <a:gd name="connsiteY0" fmla="*/ 0 h 485624"/>
              <a:gd name="connsiteX1" fmla="*/ 1708131 w 1757452"/>
              <a:gd name="connsiteY1" fmla="*/ 8930 h 485624"/>
              <a:gd name="connsiteX2" fmla="*/ 1708131 w 1757452"/>
              <a:gd name="connsiteY2" fmla="*/ 440978 h 485624"/>
              <a:gd name="connsiteX3" fmla="*/ 0 w 1757452"/>
              <a:gd name="connsiteY3" fmla="*/ 485624 h 485624"/>
              <a:gd name="connsiteX4" fmla="*/ 20059 w 1757452"/>
              <a:gd name="connsiteY4" fmla="*/ 0 h 485624"/>
              <a:gd name="connsiteX0" fmla="*/ 70210 w 1757452"/>
              <a:gd name="connsiteY0" fmla="*/ 0 h 485624"/>
              <a:gd name="connsiteX1" fmla="*/ 1708131 w 1757452"/>
              <a:gd name="connsiteY1" fmla="*/ 8930 h 485624"/>
              <a:gd name="connsiteX2" fmla="*/ 1708131 w 1757452"/>
              <a:gd name="connsiteY2" fmla="*/ 440978 h 485624"/>
              <a:gd name="connsiteX3" fmla="*/ 0 w 1757452"/>
              <a:gd name="connsiteY3" fmla="*/ 485624 h 485624"/>
              <a:gd name="connsiteX4" fmla="*/ 70210 w 1757452"/>
              <a:gd name="connsiteY4" fmla="*/ 0 h 485624"/>
              <a:gd name="connsiteX0" fmla="*/ 100301 w 1787543"/>
              <a:gd name="connsiteY0" fmla="*/ 0 h 467765"/>
              <a:gd name="connsiteX1" fmla="*/ 1738222 w 1787543"/>
              <a:gd name="connsiteY1" fmla="*/ 8930 h 467765"/>
              <a:gd name="connsiteX2" fmla="*/ 1738222 w 1787543"/>
              <a:gd name="connsiteY2" fmla="*/ 440978 h 467765"/>
              <a:gd name="connsiteX3" fmla="*/ 0 w 1787543"/>
              <a:gd name="connsiteY3" fmla="*/ 467765 h 467765"/>
              <a:gd name="connsiteX4" fmla="*/ 100301 w 1787543"/>
              <a:gd name="connsiteY4" fmla="*/ 0 h 467765"/>
              <a:gd name="connsiteX0" fmla="*/ 85256 w 1787543"/>
              <a:gd name="connsiteY0" fmla="*/ 0 h 460963"/>
              <a:gd name="connsiteX1" fmla="*/ 1738222 w 1787543"/>
              <a:gd name="connsiteY1" fmla="*/ 2128 h 460963"/>
              <a:gd name="connsiteX2" fmla="*/ 1738222 w 1787543"/>
              <a:gd name="connsiteY2" fmla="*/ 434176 h 460963"/>
              <a:gd name="connsiteX3" fmla="*/ 0 w 1787543"/>
              <a:gd name="connsiteY3" fmla="*/ 460963 h 460963"/>
              <a:gd name="connsiteX4" fmla="*/ 85256 w 1787543"/>
              <a:gd name="connsiteY4" fmla="*/ 0 h 460963"/>
              <a:gd name="connsiteX0" fmla="*/ 60181 w 1762468"/>
              <a:gd name="connsiteY0" fmla="*/ 0 h 434176"/>
              <a:gd name="connsiteX1" fmla="*/ 1713147 w 1762468"/>
              <a:gd name="connsiteY1" fmla="*/ 2128 h 434176"/>
              <a:gd name="connsiteX2" fmla="*/ 1713147 w 1762468"/>
              <a:gd name="connsiteY2" fmla="*/ 434176 h 434176"/>
              <a:gd name="connsiteX3" fmla="*/ 0 w 1762468"/>
              <a:gd name="connsiteY3" fmla="*/ 426953 h 434176"/>
              <a:gd name="connsiteX4" fmla="*/ 60181 w 1762468"/>
              <a:gd name="connsiteY4" fmla="*/ 0 h 434176"/>
              <a:gd name="connsiteX0" fmla="*/ 60181 w 1762468"/>
              <a:gd name="connsiteY0" fmla="*/ 0 h 434176"/>
              <a:gd name="connsiteX1" fmla="*/ 1713147 w 1762468"/>
              <a:gd name="connsiteY1" fmla="*/ 2128 h 434176"/>
              <a:gd name="connsiteX2" fmla="*/ 1713147 w 1762468"/>
              <a:gd name="connsiteY2" fmla="*/ 434176 h 434176"/>
              <a:gd name="connsiteX3" fmla="*/ 0 w 1762468"/>
              <a:gd name="connsiteY3" fmla="*/ 426953 h 434176"/>
              <a:gd name="connsiteX4" fmla="*/ 60181 w 1762468"/>
              <a:gd name="connsiteY4" fmla="*/ 0 h 434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62468" h="434176">
                <a:moveTo>
                  <a:pt x="60181" y="0"/>
                </a:moveTo>
                <a:lnTo>
                  <a:pt x="1713147" y="2128"/>
                </a:lnTo>
                <a:cubicBezTo>
                  <a:pt x="1767575" y="146144"/>
                  <a:pt x="1789347" y="279275"/>
                  <a:pt x="1713147" y="434176"/>
                </a:cubicBezTo>
                <a:lnTo>
                  <a:pt x="0" y="426953"/>
                </a:lnTo>
                <a:cubicBezTo>
                  <a:pt x="35224" y="272051"/>
                  <a:pt x="24337" y="152945"/>
                  <a:pt x="60181" y="0"/>
                </a:cubicBezTo>
                <a:close/>
              </a:path>
            </a:pathLst>
          </a:custGeom>
          <a:solidFill>
            <a:schemeClr val="tx1">
              <a:lumMod val="50000"/>
              <a:lumOff val="50000"/>
            </a:scheme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3" name="Rectangle 3">
            <a:extLst>
              <a:ext uri="{FF2B5EF4-FFF2-40B4-BE49-F238E27FC236}">
                <a16:creationId xmlns:a16="http://schemas.microsoft.com/office/drawing/2014/main" xmlns="" id="{8D100C3C-5467-4BA5-A583-DC7D3FCDABDA}"/>
              </a:ext>
            </a:extLst>
          </p:cNvPr>
          <p:cNvSpPr/>
          <p:nvPr/>
        </p:nvSpPr>
        <p:spPr>
          <a:xfrm>
            <a:off x="3672772" y="1832940"/>
            <a:ext cx="2175650" cy="212978"/>
          </a:xfrm>
          <a:custGeom>
            <a:avLst/>
            <a:gdLst>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52382"/>
              <a:gd name="connsiteY0" fmla="*/ 0 h 432048"/>
              <a:gd name="connsiteX1" fmla="*/ 1728192 w 1752382"/>
              <a:gd name="connsiteY1" fmla="*/ 0 h 432048"/>
              <a:gd name="connsiteX2" fmla="*/ 1728192 w 1752382"/>
              <a:gd name="connsiteY2" fmla="*/ 432048 h 432048"/>
              <a:gd name="connsiteX3" fmla="*/ 0 w 1752382"/>
              <a:gd name="connsiteY3" fmla="*/ 432048 h 432048"/>
              <a:gd name="connsiteX4" fmla="*/ 0 w 1752382"/>
              <a:gd name="connsiteY4" fmla="*/ 0 h 432048"/>
              <a:gd name="connsiteX0" fmla="*/ 0 w 1777513"/>
              <a:gd name="connsiteY0" fmla="*/ 0 h 432048"/>
              <a:gd name="connsiteX1" fmla="*/ 1728192 w 1777513"/>
              <a:gd name="connsiteY1" fmla="*/ 0 h 432048"/>
              <a:gd name="connsiteX2" fmla="*/ 1728192 w 1777513"/>
              <a:gd name="connsiteY2" fmla="*/ 432048 h 432048"/>
              <a:gd name="connsiteX3" fmla="*/ 0 w 1777513"/>
              <a:gd name="connsiteY3" fmla="*/ 432048 h 432048"/>
              <a:gd name="connsiteX4" fmla="*/ 0 w 1777513"/>
              <a:gd name="connsiteY4" fmla="*/ 0 h 432048"/>
              <a:gd name="connsiteX0" fmla="*/ 0 w 1802556"/>
              <a:gd name="connsiteY0" fmla="*/ 0 h 432048"/>
              <a:gd name="connsiteX1" fmla="*/ 1728192 w 1802556"/>
              <a:gd name="connsiteY1" fmla="*/ 0 h 432048"/>
              <a:gd name="connsiteX2" fmla="*/ 1728192 w 1802556"/>
              <a:gd name="connsiteY2" fmla="*/ 432048 h 432048"/>
              <a:gd name="connsiteX3" fmla="*/ 0 w 1802556"/>
              <a:gd name="connsiteY3" fmla="*/ 432048 h 432048"/>
              <a:gd name="connsiteX4" fmla="*/ 0 w 1802556"/>
              <a:gd name="connsiteY4" fmla="*/ 0 h 432048"/>
              <a:gd name="connsiteX0" fmla="*/ 0 w 1802556"/>
              <a:gd name="connsiteY0" fmla="*/ 0 h 432048"/>
              <a:gd name="connsiteX1" fmla="*/ 1728192 w 1802556"/>
              <a:gd name="connsiteY1" fmla="*/ 0 h 432048"/>
              <a:gd name="connsiteX2" fmla="*/ 1728192 w 1802556"/>
              <a:gd name="connsiteY2" fmla="*/ 432048 h 432048"/>
              <a:gd name="connsiteX3" fmla="*/ 0 w 1802556"/>
              <a:gd name="connsiteY3" fmla="*/ 432048 h 432048"/>
              <a:gd name="connsiteX4" fmla="*/ 0 w 1802556"/>
              <a:gd name="connsiteY4" fmla="*/ 0 h 432048"/>
              <a:gd name="connsiteX0" fmla="*/ 0 w 1812478"/>
              <a:gd name="connsiteY0" fmla="*/ 0 h 432048"/>
              <a:gd name="connsiteX1" fmla="*/ 1744520 w 1812478"/>
              <a:gd name="connsiteY1" fmla="*/ 16328 h 432048"/>
              <a:gd name="connsiteX2" fmla="*/ 1728192 w 1812478"/>
              <a:gd name="connsiteY2" fmla="*/ 432048 h 432048"/>
              <a:gd name="connsiteX3" fmla="*/ 0 w 1812478"/>
              <a:gd name="connsiteY3" fmla="*/ 432048 h 432048"/>
              <a:gd name="connsiteX4" fmla="*/ 0 w 1812478"/>
              <a:gd name="connsiteY4" fmla="*/ 0 h 432048"/>
              <a:gd name="connsiteX0" fmla="*/ 0 w 1812478"/>
              <a:gd name="connsiteY0" fmla="*/ 0 h 415720"/>
              <a:gd name="connsiteX1" fmla="*/ 1744520 w 1812478"/>
              <a:gd name="connsiteY1" fmla="*/ 0 h 415720"/>
              <a:gd name="connsiteX2" fmla="*/ 1728192 w 1812478"/>
              <a:gd name="connsiteY2" fmla="*/ 415720 h 415720"/>
              <a:gd name="connsiteX3" fmla="*/ 0 w 1812478"/>
              <a:gd name="connsiteY3" fmla="*/ 415720 h 415720"/>
              <a:gd name="connsiteX4" fmla="*/ 0 w 1812478"/>
              <a:gd name="connsiteY4" fmla="*/ 0 h 415720"/>
              <a:gd name="connsiteX0" fmla="*/ 0 w 1815975"/>
              <a:gd name="connsiteY0" fmla="*/ 0 h 415720"/>
              <a:gd name="connsiteX1" fmla="*/ 1749963 w 1815975"/>
              <a:gd name="connsiteY1" fmla="*/ 10886 h 415720"/>
              <a:gd name="connsiteX2" fmla="*/ 1728192 w 1815975"/>
              <a:gd name="connsiteY2" fmla="*/ 415720 h 415720"/>
              <a:gd name="connsiteX3" fmla="*/ 0 w 1815975"/>
              <a:gd name="connsiteY3" fmla="*/ 415720 h 415720"/>
              <a:gd name="connsiteX4" fmla="*/ 0 w 1815975"/>
              <a:gd name="connsiteY4" fmla="*/ 0 h 415720"/>
              <a:gd name="connsiteX0" fmla="*/ 0 w 1799451"/>
              <a:gd name="connsiteY0" fmla="*/ 5443 h 421163"/>
              <a:gd name="connsiteX1" fmla="*/ 1722749 w 1799451"/>
              <a:gd name="connsiteY1" fmla="*/ 0 h 421163"/>
              <a:gd name="connsiteX2" fmla="*/ 1728192 w 1799451"/>
              <a:gd name="connsiteY2" fmla="*/ 421163 h 421163"/>
              <a:gd name="connsiteX3" fmla="*/ 0 w 1799451"/>
              <a:gd name="connsiteY3" fmla="*/ 421163 h 421163"/>
              <a:gd name="connsiteX4" fmla="*/ 0 w 1799451"/>
              <a:gd name="connsiteY4" fmla="*/ 5443 h 421163"/>
              <a:gd name="connsiteX0" fmla="*/ 0 w 1815975"/>
              <a:gd name="connsiteY0" fmla="*/ 0 h 415720"/>
              <a:gd name="connsiteX1" fmla="*/ 1749963 w 1815975"/>
              <a:gd name="connsiteY1" fmla="*/ 0 h 415720"/>
              <a:gd name="connsiteX2" fmla="*/ 1728192 w 1815975"/>
              <a:gd name="connsiteY2" fmla="*/ 415720 h 415720"/>
              <a:gd name="connsiteX3" fmla="*/ 0 w 1815975"/>
              <a:gd name="connsiteY3" fmla="*/ 415720 h 415720"/>
              <a:gd name="connsiteX4" fmla="*/ 0 w 1815975"/>
              <a:gd name="connsiteY4" fmla="*/ 0 h 415720"/>
              <a:gd name="connsiteX0" fmla="*/ 0 w 1826979"/>
              <a:gd name="connsiteY0" fmla="*/ 0 h 415720"/>
              <a:gd name="connsiteX1" fmla="*/ 1766292 w 1826979"/>
              <a:gd name="connsiteY1" fmla="*/ 0 h 415720"/>
              <a:gd name="connsiteX2" fmla="*/ 1728192 w 1826979"/>
              <a:gd name="connsiteY2" fmla="*/ 415720 h 415720"/>
              <a:gd name="connsiteX3" fmla="*/ 0 w 1826979"/>
              <a:gd name="connsiteY3" fmla="*/ 415720 h 415720"/>
              <a:gd name="connsiteX4" fmla="*/ 0 w 1826979"/>
              <a:gd name="connsiteY4" fmla="*/ 0 h 415720"/>
              <a:gd name="connsiteX0" fmla="*/ 0 w 1809074"/>
              <a:gd name="connsiteY0" fmla="*/ 0 h 415720"/>
              <a:gd name="connsiteX1" fmla="*/ 1739078 w 1809074"/>
              <a:gd name="connsiteY1" fmla="*/ 0 h 415720"/>
              <a:gd name="connsiteX2" fmla="*/ 1728192 w 1809074"/>
              <a:gd name="connsiteY2" fmla="*/ 415720 h 415720"/>
              <a:gd name="connsiteX3" fmla="*/ 0 w 1809074"/>
              <a:gd name="connsiteY3" fmla="*/ 415720 h 415720"/>
              <a:gd name="connsiteX4" fmla="*/ 0 w 1809074"/>
              <a:gd name="connsiteY4" fmla="*/ 0 h 415720"/>
              <a:gd name="connsiteX0" fmla="*/ 0 w 1815780"/>
              <a:gd name="connsiteY0" fmla="*/ 0 h 424424"/>
              <a:gd name="connsiteX1" fmla="*/ 1739078 w 1815780"/>
              <a:gd name="connsiteY1" fmla="*/ 0 h 424424"/>
              <a:gd name="connsiteX2" fmla="*/ 1744521 w 1815780"/>
              <a:gd name="connsiteY2" fmla="*/ 424424 h 424424"/>
              <a:gd name="connsiteX3" fmla="*/ 0 w 1815780"/>
              <a:gd name="connsiteY3" fmla="*/ 415720 h 424424"/>
              <a:gd name="connsiteX4" fmla="*/ 0 w 1815780"/>
              <a:gd name="connsiteY4" fmla="*/ 0 h 424424"/>
              <a:gd name="connsiteX0" fmla="*/ 0 w 1797077"/>
              <a:gd name="connsiteY0" fmla="*/ 0 h 424424"/>
              <a:gd name="connsiteX1" fmla="*/ 1739078 w 1797077"/>
              <a:gd name="connsiteY1" fmla="*/ 0 h 424424"/>
              <a:gd name="connsiteX2" fmla="*/ 1744521 w 1797077"/>
              <a:gd name="connsiteY2" fmla="*/ 424424 h 424424"/>
              <a:gd name="connsiteX3" fmla="*/ 0 w 1797077"/>
              <a:gd name="connsiteY3" fmla="*/ 415720 h 424424"/>
              <a:gd name="connsiteX4" fmla="*/ 0 w 1797077"/>
              <a:gd name="connsiteY4" fmla="*/ 0 h 424424"/>
              <a:gd name="connsiteX0" fmla="*/ 0 w 1793329"/>
              <a:gd name="connsiteY0" fmla="*/ 0 h 424424"/>
              <a:gd name="connsiteX1" fmla="*/ 1739078 w 1793329"/>
              <a:gd name="connsiteY1" fmla="*/ 0 h 424424"/>
              <a:gd name="connsiteX2" fmla="*/ 1744521 w 1793329"/>
              <a:gd name="connsiteY2" fmla="*/ 424424 h 424424"/>
              <a:gd name="connsiteX3" fmla="*/ 0 w 1793329"/>
              <a:gd name="connsiteY3" fmla="*/ 415720 h 424424"/>
              <a:gd name="connsiteX4" fmla="*/ 0 w 1793329"/>
              <a:gd name="connsiteY4" fmla="*/ 0 h 424424"/>
              <a:gd name="connsiteX0" fmla="*/ 0 w 1784686"/>
              <a:gd name="connsiteY0" fmla="*/ 0 h 424424"/>
              <a:gd name="connsiteX1" fmla="*/ 1739078 w 1784686"/>
              <a:gd name="connsiteY1" fmla="*/ 0 h 424424"/>
              <a:gd name="connsiteX2" fmla="*/ 1744521 w 1784686"/>
              <a:gd name="connsiteY2" fmla="*/ 424424 h 424424"/>
              <a:gd name="connsiteX3" fmla="*/ 0 w 1784686"/>
              <a:gd name="connsiteY3" fmla="*/ 415720 h 424424"/>
              <a:gd name="connsiteX4" fmla="*/ 0 w 1784686"/>
              <a:gd name="connsiteY4" fmla="*/ 0 h 424424"/>
              <a:gd name="connsiteX0" fmla="*/ 0 w 1774940"/>
              <a:gd name="connsiteY0" fmla="*/ 0 h 424424"/>
              <a:gd name="connsiteX1" fmla="*/ 1739078 w 1774940"/>
              <a:gd name="connsiteY1" fmla="*/ 0 h 424424"/>
              <a:gd name="connsiteX2" fmla="*/ 1722750 w 1774940"/>
              <a:gd name="connsiteY2" fmla="*/ 424424 h 424424"/>
              <a:gd name="connsiteX3" fmla="*/ 0 w 1774940"/>
              <a:gd name="connsiteY3" fmla="*/ 415720 h 424424"/>
              <a:gd name="connsiteX4" fmla="*/ 0 w 1774940"/>
              <a:gd name="connsiteY4" fmla="*/ 0 h 424424"/>
              <a:gd name="connsiteX0" fmla="*/ 0 w 1802154"/>
              <a:gd name="connsiteY0" fmla="*/ 0 h 433126"/>
              <a:gd name="connsiteX1" fmla="*/ 1766292 w 1802154"/>
              <a:gd name="connsiteY1" fmla="*/ 8702 h 433126"/>
              <a:gd name="connsiteX2" fmla="*/ 1749964 w 1802154"/>
              <a:gd name="connsiteY2" fmla="*/ 433126 h 433126"/>
              <a:gd name="connsiteX3" fmla="*/ 27214 w 1802154"/>
              <a:gd name="connsiteY3" fmla="*/ 424422 h 433126"/>
              <a:gd name="connsiteX4" fmla="*/ 0 w 1802154"/>
              <a:gd name="connsiteY4" fmla="*/ 0 h 433126"/>
              <a:gd name="connsiteX0" fmla="*/ 0 w 1802154"/>
              <a:gd name="connsiteY0" fmla="*/ 0 h 433126"/>
              <a:gd name="connsiteX1" fmla="*/ 1766292 w 1802154"/>
              <a:gd name="connsiteY1" fmla="*/ 8702 h 433126"/>
              <a:gd name="connsiteX2" fmla="*/ 1749964 w 1802154"/>
              <a:gd name="connsiteY2" fmla="*/ 433126 h 433126"/>
              <a:gd name="connsiteX3" fmla="*/ 5443 w 1802154"/>
              <a:gd name="connsiteY3" fmla="*/ 424422 h 433126"/>
              <a:gd name="connsiteX4" fmla="*/ 0 w 1802154"/>
              <a:gd name="connsiteY4" fmla="*/ 0 h 433126"/>
              <a:gd name="connsiteX0" fmla="*/ 0 w 1802154"/>
              <a:gd name="connsiteY0" fmla="*/ 0 h 433126"/>
              <a:gd name="connsiteX1" fmla="*/ 1766292 w 1802154"/>
              <a:gd name="connsiteY1" fmla="*/ 8702 h 433126"/>
              <a:gd name="connsiteX2" fmla="*/ 1749964 w 1802154"/>
              <a:gd name="connsiteY2" fmla="*/ 433126 h 433126"/>
              <a:gd name="connsiteX3" fmla="*/ 5443 w 1802154"/>
              <a:gd name="connsiteY3" fmla="*/ 424422 h 433126"/>
              <a:gd name="connsiteX4" fmla="*/ 0 w 1802154"/>
              <a:gd name="connsiteY4" fmla="*/ 0 h 433126"/>
              <a:gd name="connsiteX0" fmla="*/ 0 w 1802154"/>
              <a:gd name="connsiteY0" fmla="*/ 0 h 433126"/>
              <a:gd name="connsiteX1" fmla="*/ 1766292 w 1802154"/>
              <a:gd name="connsiteY1" fmla="*/ 8702 h 433126"/>
              <a:gd name="connsiteX2" fmla="*/ 1749964 w 1802154"/>
              <a:gd name="connsiteY2" fmla="*/ 433126 h 433126"/>
              <a:gd name="connsiteX3" fmla="*/ 5443 w 1802154"/>
              <a:gd name="connsiteY3" fmla="*/ 424422 h 433126"/>
              <a:gd name="connsiteX4" fmla="*/ 0 w 1802154"/>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96711" h="433126">
                <a:moveTo>
                  <a:pt x="10885" y="0"/>
                </a:moveTo>
                <a:lnTo>
                  <a:pt x="1760849" y="8702"/>
                </a:lnTo>
                <a:cubicBezTo>
                  <a:pt x="1820721" y="241911"/>
                  <a:pt x="1798949" y="278225"/>
                  <a:pt x="1744521" y="433126"/>
                </a:cubicBezTo>
                <a:lnTo>
                  <a:pt x="0" y="424422"/>
                </a:lnTo>
                <a:cubicBezTo>
                  <a:pt x="38100" y="269519"/>
                  <a:pt x="76199" y="246280"/>
                  <a:pt x="10885" y="0"/>
                </a:cubicBezTo>
                <a:close/>
              </a:path>
            </a:pathLst>
          </a:custGeom>
          <a:gradFill>
            <a:gsLst>
              <a:gs pos="0">
                <a:schemeClr val="accent2">
                  <a:lumMod val="58000"/>
                </a:schemeClr>
              </a:gs>
              <a:gs pos="56000">
                <a:schemeClr val="accent2">
                  <a:lumMod val="66000"/>
                  <a:lumOff val="34000"/>
                </a:schemeClr>
              </a:gs>
              <a:gs pos="41000">
                <a:schemeClr val="accent2">
                  <a:lumMod val="60000"/>
                  <a:lumOff val="40000"/>
                </a:schemeClr>
              </a:gs>
              <a:gs pos="100000">
                <a:schemeClr val="accent2"/>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7" name="Rectangle 3">
            <a:extLst>
              <a:ext uri="{FF2B5EF4-FFF2-40B4-BE49-F238E27FC236}">
                <a16:creationId xmlns:a16="http://schemas.microsoft.com/office/drawing/2014/main" xmlns="" id="{A6DEBEAC-68C7-4EEB-BAD7-7AE1FD449630}"/>
              </a:ext>
            </a:extLst>
          </p:cNvPr>
          <p:cNvSpPr/>
          <p:nvPr/>
        </p:nvSpPr>
        <p:spPr>
          <a:xfrm>
            <a:off x="6267974" y="1791365"/>
            <a:ext cx="2316208" cy="322491"/>
          </a:xfrm>
          <a:custGeom>
            <a:avLst/>
            <a:gdLst>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52382"/>
              <a:gd name="connsiteY0" fmla="*/ 0 h 432048"/>
              <a:gd name="connsiteX1" fmla="*/ 1728192 w 1752382"/>
              <a:gd name="connsiteY1" fmla="*/ 0 h 432048"/>
              <a:gd name="connsiteX2" fmla="*/ 1728192 w 1752382"/>
              <a:gd name="connsiteY2" fmla="*/ 432048 h 432048"/>
              <a:gd name="connsiteX3" fmla="*/ 0 w 1752382"/>
              <a:gd name="connsiteY3" fmla="*/ 432048 h 432048"/>
              <a:gd name="connsiteX4" fmla="*/ 0 w 1752382"/>
              <a:gd name="connsiteY4" fmla="*/ 0 h 432048"/>
              <a:gd name="connsiteX0" fmla="*/ 0 w 1777513"/>
              <a:gd name="connsiteY0" fmla="*/ 0 h 432048"/>
              <a:gd name="connsiteX1" fmla="*/ 1728192 w 1777513"/>
              <a:gd name="connsiteY1" fmla="*/ 0 h 432048"/>
              <a:gd name="connsiteX2" fmla="*/ 1728192 w 1777513"/>
              <a:gd name="connsiteY2" fmla="*/ 432048 h 432048"/>
              <a:gd name="connsiteX3" fmla="*/ 0 w 1777513"/>
              <a:gd name="connsiteY3" fmla="*/ 432048 h 432048"/>
              <a:gd name="connsiteX4" fmla="*/ 0 w 1777513"/>
              <a:gd name="connsiteY4" fmla="*/ 0 h 432048"/>
              <a:gd name="connsiteX0" fmla="*/ 80241 w 1777513"/>
              <a:gd name="connsiteY0" fmla="*/ 0 h 432048"/>
              <a:gd name="connsiteX1" fmla="*/ 1728192 w 1777513"/>
              <a:gd name="connsiteY1" fmla="*/ 0 h 432048"/>
              <a:gd name="connsiteX2" fmla="*/ 1728192 w 1777513"/>
              <a:gd name="connsiteY2" fmla="*/ 432048 h 432048"/>
              <a:gd name="connsiteX3" fmla="*/ 0 w 1777513"/>
              <a:gd name="connsiteY3" fmla="*/ 432048 h 432048"/>
              <a:gd name="connsiteX4" fmla="*/ 80241 w 1777513"/>
              <a:gd name="connsiteY4" fmla="*/ 0 h 432048"/>
              <a:gd name="connsiteX0" fmla="*/ 160483 w 1857755"/>
              <a:gd name="connsiteY0" fmla="*/ 0 h 432048"/>
              <a:gd name="connsiteX1" fmla="*/ 1808434 w 1857755"/>
              <a:gd name="connsiteY1" fmla="*/ 0 h 432048"/>
              <a:gd name="connsiteX2" fmla="*/ 1808434 w 1857755"/>
              <a:gd name="connsiteY2" fmla="*/ 432048 h 432048"/>
              <a:gd name="connsiteX3" fmla="*/ 0 w 1857755"/>
              <a:gd name="connsiteY3" fmla="*/ 432048 h 432048"/>
              <a:gd name="connsiteX4" fmla="*/ 160483 w 1857755"/>
              <a:gd name="connsiteY4" fmla="*/ 0 h 432048"/>
              <a:gd name="connsiteX0" fmla="*/ 110331 w 1807603"/>
              <a:gd name="connsiteY0" fmla="*/ 0 h 476694"/>
              <a:gd name="connsiteX1" fmla="*/ 1758282 w 1807603"/>
              <a:gd name="connsiteY1" fmla="*/ 0 h 476694"/>
              <a:gd name="connsiteX2" fmla="*/ 1758282 w 1807603"/>
              <a:gd name="connsiteY2" fmla="*/ 432048 h 476694"/>
              <a:gd name="connsiteX3" fmla="*/ 0 w 1807603"/>
              <a:gd name="connsiteY3" fmla="*/ 476694 h 476694"/>
              <a:gd name="connsiteX4" fmla="*/ 110331 w 1807603"/>
              <a:gd name="connsiteY4" fmla="*/ 0 h 476694"/>
              <a:gd name="connsiteX0" fmla="*/ 60180 w 1757452"/>
              <a:gd name="connsiteY0" fmla="*/ 0 h 476694"/>
              <a:gd name="connsiteX1" fmla="*/ 1708131 w 1757452"/>
              <a:gd name="connsiteY1" fmla="*/ 0 h 476694"/>
              <a:gd name="connsiteX2" fmla="*/ 1708131 w 1757452"/>
              <a:gd name="connsiteY2" fmla="*/ 432048 h 476694"/>
              <a:gd name="connsiteX3" fmla="*/ 0 w 1757452"/>
              <a:gd name="connsiteY3" fmla="*/ 476694 h 476694"/>
              <a:gd name="connsiteX4" fmla="*/ 60180 w 1757452"/>
              <a:gd name="connsiteY4" fmla="*/ 0 h 476694"/>
              <a:gd name="connsiteX0" fmla="*/ 20059 w 1757452"/>
              <a:gd name="connsiteY0" fmla="*/ 0 h 485624"/>
              <a:gd name="connsiteX1" fmla="*/ 1708131 w 1757452"/>
              <a:gd name="connsiteY1" fmla="*/ 8930 h 485624"/>
              <a:gd name="connsiteX2" fmla="*/ 1708131 w 1757452"/>
              <a:gd name="connsiteY2" fmla="*/ 440978 h 485624"/>
              <a:gd name="connsiteX3" fmla="*/ 0 w 1757452"/>
              <a:gd name="connsiteY3" fmla="*/ 485624 h 485624"/>
              <a:gd name="connsiteX4" fmla="*/ 20059 w 1757452"/>
              <a:gd name="connsiteY4" fmla="*/ 0 h 485624"/>
              <a:gd name="connsiteX0" fmla="*/ 20059 w 1757452"/>
              <a:gd name="connsiteY0" fmla="*/ 0 h 485624"/>
              <a:gd name="connsiteX1" fmla="*/ 1708131 w 1757452"/>
              <a:gd name="connsiteY1" fmla="*/ 8930 h 485624"/>
              <a:gd name="connsiteX2" fmla="*/ 1708131 w 1757452"/>
              <a:gd name="connsiteY2" fmla="*/ 440978 h 485624"/>
              <a:gd name="connsiteX3" fmla="*/ 0 w 1757452"/>
              <a:gd name="connsiteY3" fmla="*/ 485624 h 485624"/>
              <a:gd name="connsiteX4" fmla="*/ 20059 w 1757452"/>
              <a:gd name="connsiteY4" fmla="*/ 0 h 485624"/>
              <a:gd name="connsiteX0" fmla="*/ 70210 w 1757452"/>
              <a:gd name="connsiteY0" fmla="*/ 0 h 485624"/>
              <a:gd name="connsiteX1" fmla="*/ 1708131 w 1757452"/>
              <a:gd name="connsiteY1" fmla="*/ 8930 h 485624"/>
              <a:gd name="connsiteX2" fmla="*/ 1708131 w 1757452"/>
              <a:gd name="connsiteY2" fmla="*/ 440978 h 485624"/>
              <a:gd name="connsiteX3" fmla="*/ 0 w 1757452"/>
              <a:gd name="connsiteY3" fmla="*/ 485624 h 485624"/>
              <a:gd name="connsiteX4" fmla="*/ 70210 w 1757452"/>
              <a:gd name="connsiteY4" fmla="*/ 0 h 485624"/>
              <a:gd name="connsiteX0" fmla="*/ 100301 w 1787543"/>
              <a:gd name="connsiteY0" fmla="*/ 0 h 467765"/>
              <a:gd name="connsiteX1" fmla="*/ 1738222 w 1787543"/>
              <a:gd name="connsiteY1" fmla="*/ 8930 h 467765"/>
              <a:gd name="connsiteX2" fmla="*/ 1738222 w 1787543"/>
              <a:gd name="connsiteY2" fmla="*/ 440978 h 467765"/>
              <a:gd name="connsiteX3" fmla="*/ 0 w 1787543"/>
              <a:gd name="connsiteY3" fmla="*/ 467765 h 467765"/>
              <a:gd name="connsiteX4" fmla="*/ 100301 w 1787543"/>
              <a:gd name="connsiteY4" fmla="*/ 0 h 467765"/>
              <a:gd name="connsiteX0" fmla="*/ 85256 w 1787543"/>
              <a:gd name="connsiteY0" fmla="*/ 0 h 460963"/>
              <a:gd name="connsiteX1" fmla="*/ 1738222 w 1787543"/>
              <a:gd name="connsiteY1" fmla="*/ 2128 h 460963"/>
              <a:gd name="connsiteX2" fmla="*/ 1738222 w 1787543"/>
              <a:gd name="connsiteY2" fmla="*/ 434176 h 460963"/>
              <a:gd name="connsiteX3" fmla="*/ 0 w 1787543"/>
              <a:gd name="connsiteY3" fmla="*/ 460963 h 460963"/>
              <a:gd name="connsiteX4" fmla="*/ 85256 w 1787543"/>
              <a:gd name="connsiteY4" fmla="*/ 0 h 460963"/>
              <a:gd name="connsiteX0" fmla="*/ 60181 w 1762468"/>
              <a:gd name="connsiteY0" fmla="*/ 0 h 434176"/>
              <a:gd name="connsiteX1" fmla="*/ 1713147 w 1762468"/>
              <a:gd name="connsiteY1" fmla="*/ 2128 h 434176"/>
              <a:gd name="connsiteX2" fmla="*/ 1713147 w 1762468"/>
              <a:gd name="connsiteY2" fmla="*/ 434176 h 434176"/>
              <a:gd name="connsiteX3" fmla="*/ 0 w 1762468"/>
              <a:gd name="connsiteY3" fmla="*/ 426953 h 434176"/>
              <a:gd name="connsiteX4" fmla="*/ 60181 w 1762468"/>
              <a:gd name="connsiteY4" fmla="*/ 0 h 434176"/>
              <a:gd name="connsiteX0" fmla="*/ 60181 w 1762468"/>
              <a:gd name="connsiteY0" fmla="*/ 0 h 434176"/>
              <a:gd name="connsiteX1" fmla="*/ 1713147 w 1762468"/>
              <a:gd name="connsiteY1" fmla="*/ 2128 h 434176"/>
              <a:gd name="connsiteX2" fmla="*/ 1713147 w 1762468"/>
              <a:gd name="connsiteY2" fmla="*/ 434176 h 434176"/>
              <a:gd name="connsiteX3" fmla="*/ 0 w 1762468"/>
              <a:gd name="connsiteY3" fmla="*/ 426953 h 434176"/>
              <a:gd name="connsiteX4" fmla="*/ 60181 w 1762468"/>
              <a:gd name="connsiteY4" fmla="*/ 0 h 434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62468" h="434176">
                <a:moveTo>
                  <a:pt x="60181" y="0"/>
                </a:moveTo>
                <a:lnTo>
                  <a:pt x="1713147" y="2128"/>
                </a:lnTo>
                <a:cubicBezTo>
                  <a:pt x="1767575" y="146144"/>
                  <a:pt x="1789347" y="279275"/>
                  <a:pt x="1713147" y="434176"/>
                </a:cubicBezTo>
                <a:lnTo>
                  <a:pt x="0" y="426953"/>
                </a:lnTo>
                <a:cubicBezTo>
                  <a:pt x="35224" y="272051"/>
                  <a:pt x="24337" y="152945"/>
                  <a:pt x="60181" y="0"/>
                </a:cubicBezTo>
                <a:close/>
              </a:path>
            </a:pathLst>
          </a:custGeom>
          <a:solidFill>
            <a:schemeClr val="tx1">
              <a:lumMod val="50000"/>
              <a:lumOff val="50000"/>
            </a:scheme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8" name="Rectangle 3">
            <a:extLst>
              <a:ext uri="{FF2B5EF4-FFF2-40B4-BE49-F238E27FC236}">
                <a16:creationId xmlns:a16="http://schemas.microsoft.com/office/drawing/2014/main" xmlns="" id="{85DAC00C-C610-4D84-9D31-02CEC99072F2}"/>
              </a:ext>
            </a:extLst>
          </p:cNvPr>
          <p:cNvSpPr/>
          <p:nvPr/>
        </p:nvSpPr>
        <p:spPr>
          <a:xfrm>
            <a:off x="6373442" y="1854578"/>
            <a:ext cx="2175650" cy="191340"/>
          </a:xfrm>
          <a:custGeom>
            <a:avLst/>
            <a:gdLst>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52382"/>
              <a:gd name="connsiteY0" fmla="*/ 0 h 432048"/>
              <a:gd name="connsiteX1" fmla="*/ 1728192 w 1752382"/>
              <a:gd name="connsiteY1" fmla="*/ 0 h 432048"/>
              <a:gd name="connsiteX2" fmla="*/ 1728192 w 1752382"/>
              <a:gd name="connsiteY2" fmla="*/ 432048 h 432048"/>
              <a:gd name="connsiteX3" fmla="*/ 0 w 1752382"/>
              <a:gd name="connsiteY3" fmla="*/ 432048 h 432048"/>
              <a:gd name="connsiteX4" fmla="*/ 0 w 1752382"/>
              <a:gd name="connsiteY4" fmla="*/ 0 h 432048"/>
              <a:gd name="connsiteX0" fmla="*/ 0 w 1777513"/>
              <a:gd name="connsiteY0" fmla="*/ 0 h 432048"/>
              <a:gd name="connsiteX1" fmla="*/ 1728192 w 1777513"/>
              <a:gd name="connsiteY1" fmla="*/ 0 h 432048"/>
              <a:gd name="connsiteX2" fmla="*/ 1728192 w 1777513"/>
              <a:gd name="connsiteY2" fmla="*/ 432048 h 432048"/>
              <a:gd name="connsiteX3" fmla="*/ 0 w 1777513"/>
              <a:gd name="connsiteY3" fmla="*/ 432048 h 432048"/>
              <a:gd name="connsiteX4" fmla="*/ 0 w 1777513"/>
              <a:gd name="connsiteY4" fmla="*/ 0 h 432048"/>
              <a:gd name="connsiteX0" fmla="*/ 0 w 1802556"/>
              <a:gd name="connsiteY0" fmla="*/ 0 h 432048"/>
              <a:gd name="connsiteX1" fmla="*/ 1728192 w 1802556"/>
              <a:gd name="connsiteY1" fmla="*/ 0 h 432048"/>
              <a:gd name="connsiteX2" fmla="*/ 1728192 w 1802556"/>
              <a:gd name="connsiteY2" fmla="*/ 432048 h 432048"/>
              <a:gd name="connsiteX3" fmla="*/ 0 w 1802556"/>
              <a:gd name="connsiteY3" fmla="*/ 432048 h 432048"/>
              <a:gd name="connsiteX4" fmla="*/ 0 w 1802556"/>
              <a:gd name="connsiteY4" fmla="*/ 0 h 432048"/>
              <a:gd name="connsiteX0" fmla="*/ 0 w 1802556"/>
              <a:gd name="connsiteY0" fmla="*/ 0 h 432048"/>
              <a:gd name="connsiteX1" fmla="*/ 1728192 w 1802556"/>
              <a:gd name="connsiteY1" fmla="*/ 0 h 432048"/>
              <a:gd name="connsiteX2" fmla="*/ 1728192 w 1802556"/>
              <a:gd name="connsiteY2" fmla="*/ 432048 h 432048"/>
              <a:gd name="connsiteX3" fmla="*/ 0 w 1802556"/>
              <a:gd name="connsiteY3" fmla="*/ 432048 h 432048"/>
              <a:gd name="connsiteX4" fmla="*/ 0 w 1802556"/>
              <a:gd name="connsiteY4" fmla="*/ 0 h 432048"/>
              <a:gd name="connsiteX0" fmla="*/ 0 w 1812478"/>
              <a:gd name="connsiteY0" fmla="*/ 0 h 432048"/>
              <a:gd name="connsiteX1" fmla="*/ 1744520 w 1812478"/>
              <a:gd name="connsiteY1" fmla="*/ 16328 h 432048"/>
              <a:gd name="connsiteX2" fmla="*/ 1728192 w 1812478"/>
              <a:gd name="connsiteY2" fmla="*/ 432048 h 432048"/>
              <a:gd name="connsiteX3" fmla="*/ 0 w 1812478"/>
              <a:gd name="connsiteY3" fmla="*/ 432048 h 432048"/>
              <a:gd name="connsiteX4" fmla="*/ 0 w 1812478"/>
              <a:gd name="connsiteY4" fmla="*/ 0 h 432048"/>
              <a:gd name="connsiteX0" fmla="*/ 0 w 1812478"/>
              <a:gd name="connsiteY0" fmla="*/ 0 h 415720"/>
              <a:gd name="connsiteX1" fmla="*/ 1744520 w 1812478"/>
              <a:gd name="connsiteY1" fmla="*/ 0 h 415720"/>
              <a:gd name="connsiteX2" fmla="*/ 1728192 w 1812478"/>
              <a:gd name="connsiteY2" fmla="*/ 415720 h 415720"/>
              <a:gd name="connsiteX3" fmla="*/ 0 w 1812478"/>
              <a:gd name="connsiteY3" fmla="*/ 415720 h 415720"/>
              <a:gd name="connsiteX4" fmla="*/ 0 w 1812478"/>
              <a:gd name="connsiteY4" fmla="*/ 0 h 415720"/>
              <a:gd name="connsiteX0" fmla="*/ 0 w 1815975"/>
              <a:gd name="connsiteY0" fmla="*/ 0 h 415720"/>
              <a:gd name="connsiteX1" fmla="*/ 1749963 w 1815975"/>
              <a:gd name="connsiteY1" fmla="*/ 10886 h 415720"/>
              <a:gd name="connsiteX2" fmla="*/ 1728192 w 1815975"/>
              <a:gd name="connsiteY2" fmla="*/ 415720 h 415720"/>
              <a:gd name="connsiteX3" fmla="*/ 0 w 1815975"/>
              <a:gd name="connsiteY3" fmla="*/ 415720 h 415720"/>
              <a:gd name="connsiteX4" fmla="*/ 0 w 1815975"/>
              <a:gd name="connsiteY4" fmla="*/ 0 h 415720"/>
              <a:gd name="connsiteX0" fmla="*/ 0 w 1799451"/>
              <a:gd name="connsiteY0" fmla="*/ 5443 h 421163"/>
              <a:gd name="connsiteX1" fmla="*/ 1722749 w 1799451"/>
              <a:gd name="connsiteY1" fmla="*/ 0 h 421163"/>
              <a:gd name="connsiteX2" fmla="*/ 1728192 w 1799451"/>
              <a:gd name="connsiteY2" fmla="*/ 421163 h 421163"/>
              <a:gd name="connsiteX3" fmla="*/ 0 w 1799451"/>
              <a:gd name="connsiteY3" fmla="*/ 421163 h 421163"/>
              <a:gd name="connsiteX4" fmla="*/ 0 w 1799451"/>
              <a:gd name="connsiteY4" fmla="*/ 5443 h 421163"/>
              <a:gd name="connsiteX0" fmla="*/ 0 w 1815975"/>
              <a:gd name="connsiteY0" fmla="*/ 0 h 415720"/>
              <a:gd name="connsiteX1" fmla="*/ 1749963 w 1815975"/>
              <a:gd name="connsiteY1" fmla="*/ 0 h 415720"/>
              <a:gd name="connsiteX2" fmla="*/ 1728192 w 1815975"/>
              <a:gd name="connsiteY2" fmla="*/ 415720 h 415720"/>
              <a:gd name="connsiteX3" fmla="*/ 0 w 1815975"/>
              <a:gd name="connsiteY3" fmla="*/ 415720 h 415720"/>
              <a:gd name="connsiteX4" fmla="*/ 0 w 1815975"/>
              <a:gd name="connsiteY4" fmla="*/ 0 h 415720"/>
              <a:gd name="connsiteX0" fmla="*/ 0 w 1826979"/>
              <a:gd name="connsiteY0" fmla="*/ 0 h 415720"/>
              <a:gd name="connsiteX1" fmla="*/ 1766292 w 1826979"/>
              <a:gd name="connsiteY1" fmla="*/ 0 h 415720"/>
              <a:gd name="connsiteX2" fmla="*/ 1728192 w 1826979"/>
              <a:gd name="connsiteY2" fmla="*/ 415720 h 415720"/>
              <a:gd name="connsiteX3" fmla="*/ 0 w 1826979"/>
              <a:gd name="connsiteY3" fmla="*/ 415720 h 415720"/>
              <a:gd name="connsiteX4" fmla="*/ 0 w 1826979"/>
              <a:gd name="connsiteY4" fmla="*/ 0 h 415720"/>
              <a:gd name="connsiteX0" fmla="*/ 0 w 1809074"/>
              <a:gd name="connsiteY0" fmla="*/ 0 h 415720"/>
              <a:gd name="connsiteX1" fmla="*/ 1739078 w 1809074"/>
              <a:gd name="connsiteY1" fmla="*/ 0 h 415720"/>
              <a:gd name="connsiteX2" fmla="*/ 1728192 w 1809074"/>
              <a:gd name="connsiteY2" fmla="*/ 415720 h 415720"/>
              <a:gd name="connsiteX3" fmla="*/ 0 w 1809074"/>
              <a:gd name="connsiteY3" fmla="*/ 415720 h 415720"/>
              <a:gd name="connsiteX4" fmla="*/ 0 w 1809074"/>
              <a:gd name="connsiteY4" fmla="*/ 0 h 415720"/>
              <a:gd name="connsiteX0" fmla="*/ 0 w 1815780"/>
              <a:gd name="connsiteY0" fmla="*/ 0 h 424424"/>
              <a:gd name="connsiteX1" fmla="*/ 1739078 w 1815780"/>
              <a:gd name="connsiteY1" fmla="*/ 0 h 424424"/>
              <a:gd name="connsiteX2" fmla="*/ 1744521 w 1815780"/>
              <a:gd name="connsiteY2" fmla="*/ 424424 h 424424"/>
              <a:gd name="connsiteX3" fmla="*/ 0 w 1815780"/>
              <a:gd name="connsiteY3" fmla="*/ 415720 h 424424"/>
              <a:gd name="connsiteX4" fmla="*/ 0 w 1815780"/>
              <a:gd name="connsiteY4" fmla="*/ 0 h 424424"/>
              <a:gd name="connsiteX0" fmla="*/ 0 w 1797077"/>
              <a:gd name="connsiteY0" fmla="*/ 0 h 424424"/>
              <a:gd name="connsiteX1" fmla="*/ 1739078 w 1797077"/>
              <a:gd name="connsiteY1" fmla="*/ 0 h 424424"/>
              <a:gd name="connsiteX2" fmla="*/ 1744521 w 1797077"/>
              <a:gd name="connsiteY2" fmla="*/ 424424 h 424424"/>
              <a:gd name="connsiteX3" fmla="*/ 0 w 1797077"/>
              <a:gd name="connsiteY3" fmla="*/ 415720 h 424424"/>
              <a:gd name="connsiteX4" fmla="*/ 0 w 1797077"/>
              <a:gd name="connsiteY4" fmla="*/ 0 h 424424"/>
              <a:gd name="connsiteX0" fmla="*/ 0 w 1793329"/>
              <a:gd name="connsiteY0" fmla="*/ 0 h 424424"/>
              <a:gd name="connsiteX1" fmla="*/ 1739078 w 1793329"/>
              <a:gd name="connsiteY1" fmla="*/ 0 h 424424"/>
              <a:gd name="connsiteX2" fmla="*/ 1744521 w 1793329"/>
              <a:gd name="connsiteY2" fmla="*/ 424424 h 424424"/>
              <a:gd name="connsiteX3" fmla="*/ 0 w 1793329"/>
              <a:gd name="connsiteY3" fmla="*/ 415720 h 424424"/>
              <a:gd name="connsiteX4" fmla="*/ 0 w 1793329"/>
              <a:gd name="connsiteY4" fmla="*/ 0 h 424424"/>
              <a:gd name="connsiteX0" fmla="*/ 0 w 1784686"/>
              <a:gd name="connsiteY0" fmla="*/ 0 h 424424"/>
              <a:gd name="connsiteX1" fmla="*/ 1739078 w 1784686"/>
              <a:gd name="connsiteY1" fmla="*/ 0 h 424424"/>
              <a:gd name="connsiteX2" fmla="*/ 1744521 w 1784686"/>
              <a:gd name="connsiteY2" fmla="*/ 424424 h 424424"/>
              <a:gd name="connsiteX3" fmla="*/ 0 w 1784686"/>
              <a:gd name="connsiteY3" fmla="*/ 415720 h 424424"/>
              <a:gd name="connsiteX4" fmla="*/ 0 w 1784686"/>
              <a:gd name="connsiteY4" fmla="*/ 0 h 424424"/>
              <a:gd name="connsiteX0" fmla="*/ 0 w 1774940"/>
              <a:gd name="connsiteY0" fmla="*/ 0 h 424424"/>
              <a:gd name="connsiteX1" fmla="*/ 1739078 w 1774940"/>
              <a:gd name="connsiteY1" fmla="*/ 0 h 424424"/>
              <a:gd name="connsiteX2" fmla="*/ 1722750 w 1774940"/>
              <a:gd name="connsiteY2" fmla="*/ 424424 h 424424"/>
              <a:gd name="connsiteX3" fmla="*/ 0 w 1774940"/>
              <a:gd name="connsiteY3" fmla="*/ 415720 h 424424"/>
              <a:gd name="connsiteX4" fmla="*/ 0 w 1774940"/>
              <a:gd name="connsiteY4" fmla="*/ 0 h 424424"/>
              <a:gd name="connsiteX0" fmla="*/ 0 w 1802154"/>
              <a:gd name="connsiteY0" fmla="*/ 0 h 433126"/>
              <a:gd name="connsiteX1" fmla="*/ 1766292 w 1802154"/>
              <a:gd name="connsiteY1" fmla="*/ 8702 h 433126"/>
              <a:gd name="connsiteX2" fmla="*/ 1749964 w 1802154"/>
              <a:gd name="connsiteY2" fmla="*/ 433126 h 433126"/>
              <a:gd name="connsiteX3" fmla="*/ 27214 w 1802154"/>
              <a:gd name="connsiteY3" fmla="*/ 424422 h 433126"/>
              <a:gd name="connsiteX4" fmla="*/ 0 w 1802154"/>
              <a:gd name="connsiteY4" fmla="*/ 0 h 433126"/>
              <a:gd name="connsiteX0" fmla="*/ 0 w 1802154"/>
              <a:gd name="connsiteY0" fmla="*/ 0 h 433126"/>
              <a:gd name="connsiteX1" fmla="*/ 1766292 w 1802154"/>
              <a:gd name="connsiteY1" fmla="*/ 8702 h 433126"/>
              <a:gd name="connsiteX2" fmla="*/ 1749964 w 1802154"/>
              <a:gd name="connsiteY2" fmla="*/ 433126 h 433126"/>
              <a:gd name="connsiteX3" fmla="*/ 5443 w 1802154"/>
              <a:gd name="connsiteY3" fmla="*/ 424422 h 433126"/>
              <a:gd name="connsiteX4" fmla="*/ 0 w 1802154"/>
              <a:gd name="connsiteY4" fmla="*/ 0 h 433126"/>
              <a:gd name="connsiteX0" fmla="*/ 0 w 1802154"/>
              <a:gd name="connsiteY0" fmla="*/ 0 h 433126"/>
              <a:gd name="connsiteX1" fmla="*/ 1766292 w 1802154"/>
              <a:gd name="connsiteY1" fmla="*/ 8702 h 433126"/>
              <a:gd name="connsiteX2" fmla="*/ 1749964 w 1802154"/>
              <a:gd name="connsiteY2" fmla="*/ 433126 h 433126"/>
              <a:gd name="connsiteX3" fmla="*/ 5443 w 1802154"/>
              <a:gd name="connsiteY3" fmla="*/ 424422 h 433126"/>
              <a:gd name="connsiteX4" fmla="*/ 0 w 1802154"/>
              <a:gd name="connsiteY4" fmla="*/ 0 h 433126"/>
              <a:gd name="connsiteX0" fmla="*/ 0 w 1802154"/>
              <a:gd name="connsiteY0" fmla="*/ 0 h 433126"/>
              <a:gd name="connsiteX1" fmla="*/ 1766292 w 1802154"/>
              <a:gd name="connsiteY1" fmla="*/ 8702 h 433126"/>
              <a:gd name="connsiteX2" fmla="*/ 1749964 w 1802154"/>
              <a:gd name="connsiteY2" fmla="*/ 433126 h 433126"/>
              <a:gd name="connsiteX3" fmla="*/ 5443 w 1802154"/>
              <a:gd name="connsiteY3" fmla="*/ 424422 h 433126"/>
              <a:gd name="connsiteX4" fmla="*/ 0 w 1802154"/>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96711" h="433126">
                <a:moveTo>
                  <a:pt x="10885" y="0"/>
                </a:moveTo>
                <a:lnTo>
                  <a:pt x="1760849" y="8702"/>
                </a:lnTo>
                <a:cubicBezTo>
                  <a:pt x="1820721" y="241911"/>
                  <a:pt x="1798949" y="278225"/>
                  <a:pt x="1744521" y="433126"/>
                </a:cubicBezTo>
                <a:lnTo>
                  <a:pt x="0" y="424422"/>
                </a:lnTo>
                <a:cubicBezTo>
                  <a:pt x="38100" y="269519"/>
                  <a:pt x="76199" y="246280"/>
                  <a:pt x="10885" y="0"/>
                </a:cubicBezTo>
                <a:close/>
              </a:path>
            </a:pathLst>
          </a:custGeom>
          <a:gradFill>
            <a:gsLst>
              <a:gs pos="56000">
                <a:schemeClr val="accent3">
                  <a:lumMod val="62000"/>
                  <a:lumOff val="38000"/>
                </a:schemeClr>
              </a:gs>
              <a:gs pos="41000">
                <a:schemeClr val="accent3">
                  <a:lumMod val="54000"/>
                  <a:lumOff val="46000"/>
                </a:schemeClr>
              </a:gs>
              <a:gs pos="0">
                <a:schemeClr val="accent3">
                  <a:lumMod val="60000"/>
                </a:schemeClr>
              </a:gs>
              <a:gs pos="100000">
                <a:schemeClr val="accent3"/>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29" name="TextBox 28">
            <a:extLst>
              <a:ext uri="{FF2B5EF4-FFF2-40B4-BE49-F238E27FC236}">
                <a16:creationId xmlns:a16="http://schemas.microsoft.com/office/drawing/2014/main" xmlns="" id="{D2595245-FBF9-47B9-B70F-86092C6092DB}"/>
              </a:ext>
            </a:extLst>
          </p:cNvPr>
          <p:cNvSpPr txBox="1"/>
          <p:nvPr/>
        </p:nvSpPr>
        <p:spPr>
          <a:xfrm>
            <a:off x="3905058" y="2276896"/>
            <a:ext cx="1633505" cy="646331"/>
          </a:xfrm>
          <a:prstGeom prst="rect">
            <a:avLst/>
          </a:prstGeom>
          <a:noFill/>
        </p:spPr>
        <p:txBody>
          <a:bodyPr wrap="square" rtlCol="0">
            <a:spAutoFit/>
          </a:bodyPr>
          <a:lstStyle/>
          <a:p>
            <a:r>
              <a:rPr lang="id-ID" altLang="ko-KR" b="1" dirty="0" smtClean="0">
                <a:solidFill>
                  <a:prstClr val="white"/>
                </a:solidFill>
                <a:cs typeface="Arial" pitchFamily="34" charset="0"/>
              </a:rPr>
              <a:t>-Datang suka terlambat</a:t>
            </a:r>
            <a:endParaRPr lang="ko-KR" altLang="en-US" b="1" dirty="0">
              <a:solidFill>
                <a:prstClr val="white"/>
              </a:solidFill>
              <a:cs typeface="Arial" pitchFamily="34" charset="0"/>
            </a:endParaRPr>
          </a:p>
        </p:txBody>
      </p:sp>
      <p:sp>
        <p:nvSpPr>
          <p:cNvPr id="33" name="TextBox 32">
            <a:extLst>
              <a:ext uri="{FF2B5EF4-FFF2-40B4-BE49-F238E27FC236}">
                <a16:creationId xmlns:a16="http://schemas.microsoft.com/office/drawing/2014/main" xmlns="" id="{14EE1453-970B-4F3F-A20F-75E4E0C90065}"/>
              </a:ext>
            </a:extLst>
          </p:cNvPr>
          <p:cNvSpPr txBox="1"/>
          <p:nvPr/>
        </p:nvSpPr>
        <p:spPr>
          <a:xfrm>
            <a:off x="6605703" y="2348904"/>
            <a:ext cx="1633505" cy="646331"/>
          </a:xfrm>
          <a:prstGeom prst="rect">
            <a:avLst/>
          </a:prstGeom>
          <a:noFill/>
        </p:spPr>
        <p:txBody>
          <a:bodyPr wrap="square" rtlCol="0">
            <a:spAutoFit/>
          </a:bodyPr>
          <a:lstStyle/>
          <a:p>
            <a:r>
              <a:rPr lang="id-ID" altLang="ko-KR" b="1" dirty="0" smtClean="0">
                <a:solidFill>
                  <a:prstClr val="white"/>
                </a:solidFill>
                <a:cs typeface="Arial" pitchFamily="34" charset="0"/>
              </a:rPr>
              <a:t>-Datang tepat waktu</a:t>
            </a:r>
            <a:endParaRPr lang="ko-KR" altLang="en-US" b="1" dirty="0">
              <a:solidFill>
                <a:prstClr val="white"/>
              </a:solidFill>
              <a:cs typeface="Arial" pitchFamily="34" charset="0"/>
            </a:endParaRPr>
          </a:p>
        </p:txBody>
      </p:sp>
      <p:sp>
        <p:nvSpPr>
          <p:cNvPr id="44" name="TextBox 43">
            <a:extLst>
              <a:ext uri="{FF2B5EF4-FFF2-40B4-BE49-F238E27FC236}">
                <a16:creationId xmlns:a16="http://schemas.microsoft.com/office/drawing/2014/main" xmlns="" id="{D2595245-FBF9-47B9-B70F-86092C6092DB}"/>
              </a:ext>
            </a:extLst>
          </p:cNvPr>
          <p:cNvSpPr txBox="1"/>
          <p:nvPr/>
        </p:nvSpPr>
        <p:spPr>
          <a:xfrm>
            <a:off x="3885637" y="3103800"/>
            <a:ext cx="1633505" cy="1477328"/>
          </a:xfrm>
          <a:prstGeom prst="rect">
            <a:avLst/>
          </a:prstGeom>
          <a:noFill/>
        </p:spPr>
        <p:txBody>
          <a:bodyPr wrap="square" rtlCol="0">
            <a:spAutoFit/>
          </a:bodyPr>
          <a:lstStyle/>
          <a:p>
            <a:r>
              <a:rPr lang="id-ID" altLang="ko-KR" b="1" dirty="0" smtClean="0">
                <a:solidFill>
                  <a:prstClr val="white"/>
                </a:solidFill>
                <a:cs typeface="Arial" pitchFamily="34" charset="0"/>
              </a:rPr>
              <a:t>-Sibuk dengan gadget ketika berbicara</a:t>
            </a:r>
            <a:endParaRPr lang="ko-KR" altLang="en-US" b="1" dirty="0">
              <a:solidFill>
                <a:prstClr val="white"/>
              </a:solidFill>
              <a:cs typeface="Arial" pitchFamily="34" charset="0"/>
            </a:endParaRPr>
          </a:p>
        </p:txBody>
      </p:sp>
      <p:sp>
        <p:nvSpPr>
          <p:cNvPr id="45" name="TextBox 44">
            <a:extLst>
              <a:ext uri="{FF2B5EF4-FFF2-40B4-BE49-F238E27FC236}">
                <a16:creationId xmlns:a16="http://schemas.microsoft.com/office/drawing/2014/main" xmlns="" id="{14EE1453-970B-4F3F-A20F-75E4E0C90065}"/>
              </a:ext>
            </a:extLst>
          </p:cNvPr>
          <p:cNvSpPr txBox="1"/>
          <p:nvPr/>
        </p:nvSpPr>
        <p:spPr>
          <a:xfrm>
            <a:off x="6599262" y="3247821"/>
            <a:ext cx="1633505" cy="1200329"/>
          </a:xfrm>
          <a:prstGeom prst="rect">
            <a:avLst/>
          </a:prstGeom>
          <a:noFill/>
        </p:spPr>
        <p:txBody>
          <a:bodyPr wrap="square" rtlCol="0">
            <a:spAutoFit/>
          </a:bodyPr>
          <a:lstStyle/>
          <a:p>
            <a:r>
              <a:rPr lang="id-ID" altLang="ko-KR" b="1" dirty="0" smtClean="0">
                <a:solidFill>
                  <a:prstClr val="white"/>
                </a:solidFill>
                <a:cs typeface="Arial" pitchFamily="34" charset="0"/>
              </a:rPr>
              <a:t>-Meletakan gedget ketika berbicara</a:t>
            </a:r>
            <a:endParaRPr lang="ko-KR" altLang="en-US" b="1" dirty="0">
              <a:solidFill>
                <a:prstClr val="white"/>
              </a:solidFill>
              <a:cs typeface="Arial" pitchFamily="34" charset="0"/>
            </a:endParaRPr>
          </a:p>
        </p:txBody>
      </p:sp>
    </p:spTree>
    <p:extLst>
      <p:ext uri="{BB962C8B-B14F-4D97-AF65-F5344CB8AC3E}">
        <p14:creationId xmlns:p14="http://schemas.microsoft.com/office/powerpoint/2010/main" xmlns="" val="14761687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xmlns="" id="{C63E7C61-150B-4218-9637-51FDD55191D7}"/>
              </a:ext>
            </a:extLst>
          </p:cNvPr>
          <p:cNvSpPr/>
          <p:nvPr/>
        </p:nvSpPr>
        <p:spPr>
          <a:xfrm>
            <a:off x="3678088" y="1835324"/>
            <a:ext cx="2118880" cy="4210853"/>
          </a:xfrm>
          <a:prstGeom prst="rect">
            <a:avLst/>
          </a:prstGeom>
          <a:solidFill>
            <a:schemeClr val="bg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1" name="Rectangle 4">
            <a:extLst>
              <a:ext uri="{FF2B5EF4-FFF2-40B4-BE49-F238E27FC236}">
                <a16:creationId xmlns:a16="http://schemas.microsoft.com/office/drawing/2014/main" xmlns="" id="{F2C67069-42DB-4242-B069-75DB14255363}"/>
              </a:ext>
            </a:extLst>
          </p:cNvPr>
          <p:cNvSpPr/>
          <p:nvPr/>
        </p:nvSpPr>
        <p:spPr>
          <a:xfrm>
            <a:off x="3679362" y="1843516"/>
            <a:ext cx="2118880" cy="3601110"/>
          </a:xfrm>
          <a:custGeom>
            <a:avLst/>
            <a:gdLst>
              <a:gd name="connsiteX0" fmla="*/ 0 w 1749829"/>
              <a:gd name="connsiteY0" fmla="*/ 0 h 2952328"/>
              <a:gd name="connsiteX1" fmla="*/ 1749829 w 1749829"/>
              <a:gd name="connsiteY1" fmla="*/ 0 h 2952328"/>
              <a:gd name="connsiteX2" fmla="*/ 1749829 w 1749829"/>
              <a:gd name="connsiteY2" fmla="*/ 2952328 h 2952328"/>
              <a:gd name="connsiteX3" fmla="*/ 0 w 1749829"/>
              <a:gd name="connsiteY3" fmla="*/ 2952328 h 2952328"/>
              <a:gd name="connsiteX4" fmla="*/ 0 w 1749829"/>
              <a:gd name="connsiteY4" fmla="*/ 0 h 2952328"/>
              <a:gd name="connsiteX0" fmla="*/ 0 w 1749829"/>
              <a:gd name="connsiteY0" fmla="*/ 0 h 2952328"/>
              <a:gd name="connsiteX1" fmla="*/ 1749829 w 1749829"/>
              <a:gd name="connsiteY1" fmla="*/ 0 h 2952328"/>
              <a:gd name="connsiteX2" fmla="*/ 1740304 w 1749829"/>
              <a:gd name="connsiteY2" fmla="*/ 2590378 h 2952328"/>
              <a:gd name="connsiteX3" fmla="*/ 0 w 1749829"/>
              <a:gd name="connsiteY3" fmla="*/ 2952328 h 2952328"/>
              <a:gd name="connsiteX4" fmla="*/ 0 w 1749829"/>
              <a:gd name="connsiteY4" fmla="*/ 0 h 2952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9829" h="2952328">
                <a:moveTo>
                  <a:pt x="0" y="0"/>
                </a:moveTo>
                <a:lnTo>
                  <a:pt x="1749829" y="0"/>
                </a:lnTo>
                <a:lnTo>
                  <a:pt x="1740304" y="2590378"/>
                </a:lnTo>
                <a:lnTo>
                  <a:pt x="0" y="2952328"/>
                </a:lnTo>
                <a:lnTo>
                  <a:pt x="0" y="0"/>
                </a:lnTo>
                <a:close/>
              </a:path>
            </a:pathLst>
          </a:cu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5" name="Rectangle 14">
            <a:extLst>
              <a:ext uri="{FF2B5EF4-FFF2-40B4-BE49-F238E27FC236}">
                <a16:creationId xmlns:a16="http://schemas.microsoft.com/office/drawing/2014/main" xmlns="" id="{F0B3412A-016D-4667-A5FF-A1B2D2C2D051}"/>
              </a:ext>
            </a:extLst>
          </p:cNvPr>
          <p:cNvSpPr/>
          <p:nvPr/>
        </p:nvSpPr>
        <p:spPr>
          <a:xfrm>
            <a:off x="6378745" y="1835324"/>
            <a:ext cx="2118880" cy="4210853"/>
          </a:xfrm>
          <a:prstGeom prst="rect">
            <a:avLst/>
          </a:prstGeom>
          <a:solidFill>
            <a:schemeClr val="bg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6" name="Rectangle 4">
            <a:extLst>
              <a:ext uri="{FF2B5EF4-FFF2-40B4-BE49-F238E27FC236}">
                <a16:creationId xmlns:a16="http://schemas.microsoft.com/office/drawing/2014/main" xmlns="" id="{42138A4D-6FE1-4E9A-BF6B-B35EF6460346}"/>
              </a:ext>
            </a:extLst>
          </p:cNvPr>
          <p:cNvSpPr/>
          <p:nvPr/>
        </p:nvSpPr>
        <p:spPr>
          <a:xfrm>
            <a:off x="6380018" y="1843516"/>
            <a:ext cx="2118880" cy="3601110"/>
          </a:xfrm>
          <a:custGeom>
            <a:avLst/>
            <a:gdLst>
              <a:gd name="connsiteX0" fmla="*/ 0 w 1749829"/>
              <a:gd name="connsiteY0" fmla="*/ 0 h 2952328"/>
              <a:gd name="connsiteX1" fmla="*/ 1749829 w 1749829"/>
              <a:gd name="connsiteY1" fmla="*/ 0 h 2952328"/>
              <a:gd name="connsiteX2" fmla="*/ 1749829 w 1749829"/>
              <a:gd name="connsiteY2" fmla="*/ 2952328 h 2952328"/>
              <a:gd name="connsiteX3" fmla="*/ 0 w 1749829"/>
              <a:gd name="connsiteY3" fmla="*/ 2952328 h 2952328"/>
              <a:gd name="connsiteX4" fmla="*/ 0 w 1749829"/>
              <a:gd name="connsiteY4" fmla="*/ 0 h 2952328"/>
              <a:gd name="connsiteX0" fmla="*/ 0 w 1749829"/>
              <a:gd name="connsiteY0" fmla="*/ 0 h 2952328"/>
              <a:gd name="connsiteX1" fmla="*/ 1749829 w 1749829"/>
              <a:gd name="connsiteY1" fmla="*/ 0 h 2952328"/>
              <a:gd name="connsiteX2" fmla="*/ 1740304 w 1749829"/>
              <a:gd name="connsiteY2" fmla="*/ 2590378 h 2952328"/>
              <a:gd name="connsiteX3" fmla="*/ 0 w 1749829"/>
              <a:gd name="connsiteY3" fmla="*/ 2952328 h 2952328"/>
              <a:gd name="connsiteX4" fmla="*/ 0 w 1749829"/>
              <a:gd name="connsiteY4" fmla="*/ 0 h 2952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9829" h="2952328">
                <a:moveTo>
                  <a:pt x="0" y="0"/>
                </a:moveTo>
                <a:lnTo>
                  <a:pt x="1749829" y="0"/>
                </a:lnTo>
                <a:lnTo>
                  <a:pt x="1740304" y="2590378"/>
                </a:lnTo>
                <a:lnTo>
                  <a:pt x="0" y="2952328"/>
                </a:lnTo>
                <a:lnTo>
                  <a:pt x="0" y="0"/>
                </a:lnTo>
                <a:close/>
              </a:path>
            </a:pathLst>
          </a:custGeom>
          <a:solidFill>
            <a:schemeClr val="accent3"/>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2" name="Text Placeholder 1">
            <a:extLst>
              <a:ext uri="{FF2B5EF4-FFF2-40B4-BE49-F238E27FC236}">
                <a16:creationId xmlns:a16="http://schemas.microsoft.com/office/drawing/2014/main" xmlns="" id="{206381AD-4C2B-4745-99B1-0BBCE6131A71}"/>
              </a:ext>
            </a:extLst>
          </p:cNvPr>
          <p:cNvSpPr>
            <a:spLocks noGrp="1"/>
          </p:cNvSpPr>
          <p:nvPr>
            <p:ph type="body" sz="quarter" idx="10"/>
          </p:nvPr>
        </p:nvSpPr>
        <p:spPr>
          <a:xfrm>
            <a:off x="323499" y="857820"/>
            <a:ext cx="11571691" cy="757130"/>
          </a:xfrm>
          <a:prstGeom prst="rect">
            <a:avLst/>
          </a:prstGeom>
        </p:spPr>
        <p:txBody>
          <a:bodyPr/>
          <a:lstStyle/>
          <a:p>
            <a:r>
              <a:rPr lang="id-ID" sz="4800" dirty="0" smtClean="0"/>
              <a:t>HOBI MENGELUH VS OPTIMIS</a:t>
            </a:r>
            <a:endParaRPr lang="en-US" sz="5000" b="1" dirty="0"/>
          </a:p>
        </p:txBody>
      </p:sp>
      <p:sp>
        <p:nvSpPr>
          <p:cNvPr id="3" name="Rectangle 2">
            <a:extLst>
              <a:ext uri="{FF2B5EF4-FFF2-40B4-BE49-F238E27FC236}">
                <a16:creationId xmlns:a16="http://schemas.microsoft.com/office/drawing/2014/main" xmlns="" id="{485EEFCC-2124-44D3-AF15-92977C72B3D2}"/>
              </a:ext>
            </a:extLst>
          </p:cNvPr>
          <p:cNvSpPr/>
          <p:nvPr/>
        </p:nvSpPr>
        <p:spPr>
          <a:xfrm>
            <a:off x="0" y="1854579"/>
            <a:ext cx="12202411" cy="144016"/>
          </a:xfrm>
          <a:prstGeom prst="rect">
            <a:avLst/>
          </a:prstGeom>
          <a:gradFill flip="none" rotWithShape="1">
            <a:gsLst>
              <a:gs pos="0">
                <a:schemeClr val="bg1">
                  <a:lumMod val="75000"/>
                </a:schemeClr>
              </a:gs>
              <a:gs pos="50000">
                <a:schemeClr val="bg1"/>
              </a:gs>
              <a:gs pos="100000">
                <a:schemeClr val="bg1">
                  <a:lumMod val="8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2" name="Rectangle 3">
            <a:extLst>
              <a:ext uri="{FF2B5EF4-FFF2-40B4-BE49-F238E27FC236}">
                <a16:creationId xmlns:a16="http://schemas.microsoft.com/office/drawing/2014/main" xmlns="" id="{DB00D8CA-C2A3-4B61-B034-697F70077833}"/>
              </a:ext>
            </a:extLst>
          </p:cNvPr>
          <p:cNvSpPr/>
          <p:nvPr/>
        </p:nvSpPr>
        <p:spPr>
          <a:xfrm>
            <a:off x="3567318" y="1791365"/>
            <a:ext cx="2316208" cy="322491"/>
          </a:xfrm>
          <a:custGeom>
            <a:avLst/>
            <a:gdLst>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52382"/>
              <a:gd name="connsiteY0" fmla="*/ 0 h 432048"/>
              <a:gd name="connsiteX1" fmla="*/ 1728192 w 1752382"/>
              <a:gd name="connsiteY1" fmla="*/ 0 h 432048"/>
              <a:gd name="connsiteX2" fmla="*/ 1728192 w 1752382"/>
              <a:gd name="connsiteY2" fmla="*/ 432048 h 432048"/>
              <a:gd name="connsiteX3" fmla="*/ 0 w 1752382"/>
              <a:gd name="connsiteY3" fmla="*/ 432048 h 432048"/>
              <a:gd name="connsiteX4" fmla="*/ 0 w 1752382"/>
              <a:gd name="connsiteY4" fmla="*/ 0 h 432048"/>
              <a:gd name="connsiteX0" fmla="*/ 0 w 1777513"/>
              <a:gd name="connsiteY0" fmla="*/ 0 h 432048"/>
              <a:gd name="connsiteX1" fmla="*/ 1728192 w 1777513"/>
              <a:gd name="connsiteY1" fmla="*/ 0 h 432048"/>
              <a:gd name="connsiteX2" fmla="*/ 1728192 w 1777513"/>
              <a:gd name="connsiteY2" fmla="*/ 432048 h 432048"/>
              <a:gd name="connsiteX3" fmla="*/ 0 w 1777513"/>
              <a:gd name="connsiteY3" fmla="*/ 432048 h 432048"/>
              <a:gd name="connsiteX4" fmla="*/ 0 w 1777513"/>
              <a:gd name="connsiteY4" fmla="*/ 0 h 432048"/>
              <a:gd name="connsiteX0" fmla="*/ 80241 w 1777513"/>
              <a:gd name="connsiteY0" fmla="*/ 0 h 432048"/>
              <a:gd name="connsiteX1" fmla="*/ 1728192 w 1777513"/>
              <a:gd name="connsiteY1" fmla="*/ 0 h 432048"/>
              <a:gd name="connsiteX2" fmla="*/ 1728192 w 1777513"/>
              <a:gd name="connsiteY2" fmla="*/ 432048 h 432048"/>
              <a:gd name="connsiteX3" fmla="*/ 0 w 1777513"/>
              <a:gd name="connsiteY3" fmla="*/ 432048 h 432048"/>
              <a:gd name="connsiteX4" fmla="*/ 80241 w 1777513"/>
              <a:gd name="connsiteY4" fmla="*/ 0 h 432048"/>
              <a:gd name="connsiteX0" fmla="*/ 160483 w 1857755"/>
              <a:gd name="connsiteY0" fmla="*/ 0 h 432048"/>
              <a:gd name="connsiteX1" fmla="*/ 1808434 w 1857755"/>
              <a:gd name="connsiteY1" fmla="*/ 0 h 432048"/>
              <a:gd name="connsiteX2" fmla="*/ 1808434 w 1857755"/>
              <a:gd name="connsiteY2" fmla="*/ 432048 h 432048"/>
              <a:gd name="connsiteX3" fmla="*/ 0 w 1857755"/>
              <a:gd name="connsiteY3" fmla="*/ 432048 h 432048"/>
              <a:gd name="connsiteX4" fmla="*/ 160483 w 1857755"/>
              <a:gd name="connsiteY4" fmla="*/ 0 h 432048"/>
              <a:gd name="connsiteX0" fmla="*/ 110331 w 1807603"/>
              <a:gd name="connsiteY0" fmla="*/ 0 h 476694"/>
              <a:gd name="connsiteX1" fmla="*/ 1758282 w 1807603"/>
              <a:gd name="connsiteY1" fmla="*/ 0 h 476694"/>
              <a:gd name="connsiteX2" fmla="*/ 1758282 w 1807603"/>
              <a:gd name="connsiteY2" fmla="*/ 432048 h 476694"/>
              <a:gd name="connsiteX3" fmla="*/ 0 w 1807603"/>
              <a:gd name="connsiteY3" fmla="*/ 476694 h 476694"/>
              <a:gd name="connsiteX4" fmla="*/ 110331 w 1807603"/>
              <a:gd name="connsiteY4" fmla="*/ 0 h 476694"/>
              <a:gd name="connsiteX0" fmla="*/ 60180 w 1757452"/>
              <a:gd name="connsiteY0" fmla="*/ 0 h 476694"/>
              <a:gd name="connsiteX1" fmla="*/ 1708131 w 1757452"/>
              <a:gd name="connsiteY1" fmla="*/ 0 h 476694"/>
              <a:gd name="connsiteX2" fmla="*/ 1708131 w 1757452"/>
              <a:gd name="connsiteY2" fmla="*/ 432048 h 476694"/>
              <a:gd name="connsiteX3" fmla="*/ 0 w 1757452"/>
              <a:gd name="connsiteY3" fmla="*/ 476694 h 476694"/>
              <a:gd name="connsiteX4" fmla="*/ 60180 w 1757452"/>
              <a:gd name="connsiteY4" fmla="*/ 0 h 476694"/>
              <a:gd name="connsiteX0" fmla="*/ 20059 w 1757452"/>
              <a:gd name="connsiteY0" fmla="*/ 0 h 485624"/>
              <a:gd name="connsiteX1" fmla="*/ 1708131 w 1757452"/>
              <a:gd name="connsiteY1" fmla="*/ 8930 h 485624"/>
              <a:gd name="connsiteX2" fmla="*/ 1708131 w 1757452"/>
              <a:gd name="connsiteY2" fmla="*/ 440978 h 485624"/>
              <a:gd name="connsiteX3" fmla="*/ 0 w 1757452"/>
              <a:gd name="connsiteY3" fmla="*/ 485624 h 485624"/>
              <a:gd name="connsiteX4" fmla="*/ 20059 w 1757452"/>
              <a:gd name="connsiteY4" fmla="*/ 0 h 485624"/>
              <a:gd name="connsiteX0" fmla="*/ 20059 w 1757452"/>
              <a:gd name="connsiteY0" fmla="*/ 0 h 485624"/>
              <a:gd name="connsiteX1" fmla="*/ 1708131 w 1757452"/>
              <a:gd name="connsiteY1" fmla="*/ 8930 h 485624"/>
              <a:gd name="connsiteX2" fmla="*/ 1708131 w 1757452"/>
              <a:gd name="connsiteY2" fmla="*/ 440978 h 485624"/>
              <a:gd name="connsiteX3" fmla="*/ 0 w 1757452"/>
              <a:gd name="connsiteY3" fmla="*/ 485624 h 485624"/>
              <a:gd name="connsiteX4" fmla="*/ 20059 w 1757452"/>
              <a:gd name="connsiteY4" fmla="*/ 0 h 485624"/>
              <a:gd name="connsiteX0" fmla="*/ 70210 w 1757452"/>
              <a:gd name="connsiteY0" fmla="*/ 0 h 485624"/>
              <a:gd name="connsiteX1" fmla="*/ 1708131 w 1757452"/>
              <a:gd name="connsiteY1" fmla="*/ 8930 h 485624"/>
              <a:gd name="connsiteX2" fmla="*/ 1708131 w 1757452"/>
              <a:gd name="connsiteY2" fmla="*/ 440978 h 485624"/>
              <a:gd name="connsiteX3" fmla="*/ 0 w 1757452"/>
              <a:gd name="connsiteY3" fmla="*/ 485624 h 485624"/>
              <a:gd name="connsiteX4" fmla="*/ 70210 w 1757452"/>
              <a:gd name="connsiteY4" fmla="*/ 0 h 485624"/>
              <a:gd name="connsiteX0" fmla="*/ 100301 w 1787543"/>
              <a:gd name="connsiteY0" fmla="*/ 0 h 467765"/>
              <a:gd name="connsiteX1" fmla="*/ 1738222 w 1787543"/>
              <a:gd name="connsiteY1" fmla="*/ 8930 h 467765"/>
              <a:gd name="connsiteX2" fmla="*/ 1738222 w 1787543"/>
              <a:gd name="connsiteY2" fmla="*/ 440978 h 467765"/>
              <a:gd name="connsiteX3" fmla="*/ 0 w 1787543"/>
              <a:gd name="connsiteY3" fmla="*/ 467765 h 467765"/>
              <a:gd name="connsiteX4" fmla="*/ 100301 w 1787543"/>
              <a:gd name="connsiteY4" fmla="*/ 0 h 467765"/>
              <a:gd name="connsiteX0" fmla="*/ 85256 w 1787543"/>
              <a:gd name="connsiteY0" fmla="*/ 0 h 460963"/>
              <a:gd name="connsiteX1" fmla="*/ 1738222 w 1787543"/>
              <a:gd name="connsiteY1" fmla="*/ 2128 h 460963"/>
              <a:gd name="connsiteX2" fmla="*/ 1738222 w 1787543"/>
              <a:gd name="connsiteY2" fmla="*/ 434176 h 460963"/>
              <a:gd name="connsiteX3" fmla="*/ 0 w 1787543"/>
              <a:gd name="connsiteY3" fmla="*/ 460963 h 460963"/>
              <a:gd name="connsiteX4" fmla="*/ 85256 w 1787543"/>
              <a:gd name="connsiteY4" fmla="*/ 0 h 460963"/>
              <a:gd name="connsiteX0" fmla="*/ 60181 w 1762468"/>
              <a:gd name="connsiteY0" fmla="*/ 0 h 434176"/>
              <a:gd name="connsiteX1" fmla="*/ 1713147 w 1762468"/>
              <a:gd name="connsiteY1" fmla="*/ 2128 h 434176"/>
              <a:gd name="connsiteX2" fmla="*/ 1713147 w 1762468"/>
              <a:gd name="connsiteY2" fmla="*/ 434176 h 434176"/>
              <a:gd name="connsiteX3" fmla="*/ 0 w 1762468"/>
              <a:gd name="connsiteY3" fmla="*/ 426953 h 434176"/>
              <a:gd name="connsiteX4" fmla="*/ 60181 w 1762468"/>
              <a:gd name="connsiteY4" fmla="*/ 0 h 434176"/>
              <a:gd name="connsiteX0" fmla="*/ 60181 w 1762468"/>
              <a:gd name="connsiteY0" fmla="*/ 0 h 434176"/>
              <a:gd name="connsiteX1" fmla="*/ 1713147 w 1762468"/>
              <a:gd name="connsiteY1" fmla="*/ 2128 h 434176"/>
              <a:gd name="connsiteX2" fmla="*/ 1713147 w 1762468"/>
              <a:gd name="connsiteY2" fmla="*/ 434176 h 434176"/>
              <a:gd name="connsiteX3" fmla="*/ 0 w 1762468"/>
              <a:gd name="connsiteY3" fmla="*/ 426953 h 434176"/>
              <a:gd name="connsiteX4" fmla="*/ 60181 w 1762468"/>
              <a:gd name="connsiteY4" fmla="*/ 0 h 434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62468" h="434176">
                <a:moveTo>
                  <a:pt x="60181" y="0"/>
                </a:moveTo>
                <a:lnTo>
                  <a:pt x="1713147" y="2128"/>
                </a:lnTo>
                <a:cubicBezTo>
                  <a:pt x="1767575" y="146144"/>
                  <a:pt x="1789347" y="279275"/>
                  <a:pt x="1713147" y="434176"/>
                </a:cubicBezTo>
                <a:lnTo>
                  <a:pt x="0" y="426953"/>
                </a:lnTo>
                <a:cubicBezTo>
                  <a:pt x="35224" y="272051"/>
                  <a:pt x="24337" y="152945"/>
                  <a:pt x="60181" y="0"/>
                </a:cubicBezTo>
                <a:close/>
              </a:path>
            </a:pathLst>
          </a:custGeom>
          <a:solidFill>
            <a:schemeClr val="tx1">
              <a:lumMod val="50000"/>
              <a:lumOff val="50000"/>
            </a:scheme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3" name="Rectangle 3">
            <a:extLst>
              <a:ext uri="{FF2B5EF4-FFF2-40B4-BE49-F238E27FC236}">
                <a16:creationId xmlns:a16="http://schemas.microsoft.com/office/drawing/2014/main" xmlns="" id="{8D100C3C-5467-4BA5-A583-DC7D3FCDABDA}"/>
              </a:ext>
            </a:extLst>
          </p:cNvPr>
          <p:cNvSpPr/>
          <p:nvPr/>
        </p:nvSpPr>
        <p:spPr>
          <a:xfrm>
            <a:off x="3672772" y="1832940"/>
            <a:ext cx="2175650" cy="212978"/>
          </a:xfrm>
          <a:custGeom>
            <a:avLst/>
            <a:gdLst>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52382"/>
              <a:gd name="connsiteY0" fmla="*/ 0 h 432048"/>
              <a:gd name="connsiteX1" fmla="*/ 1728192 w 1752382"/>
              <a:gd name="connsiteY1" fmla="*/ 0 h 432048"/>
              <a:gd name="connsiteX2" fmla="*/ 1728192 w 1752382"/>
              <a:gd name="connsiteY2" fmla="*/ 432048 h 432048"/>
              <a:gd name="connsiteX3" fmla="*/ 0 w 1752382"/>
              <a:gd name="connsiteY3" fmla="*/ 432048 h 432048"/>
              <a:gd name="connsiteX4" fmla="*/ 0 w 1752382"/>
              <a:gd name="connsiteY4" fmla="*/ 0 h 432048"/>
              <a:gd name="connsiteX0" fmla="*/ 0 w 1777513"/>
              <a:gd name="connsiteY0" fmla="*/ 0 h 432048"/>
              <a:gd name="connsiteX1" fmla="*/ 1728192 w 1777513"/>
              <a:gd name="connsiteY1" fmla="*/ 0 h 432048"/>
              <a:gd name="connsiteX2" fmla="*/ 1728192 w 1777513"/>
              <a:gd name="connsiteY2" fmla="*/ 432048 h 432048"/>
              <a:gd name="connsiteX3" fmla="*/ 0 w 1777513"/>
              <a:gd name="connsiteY3" fmla="*/ 432048 h 432048"/>
              <a:gd name="connsiteX4" fmla="*/ 0 w 1777513"/>
              <a:gd name="connsiteY4" fmla="*/ 0 h 432048"/>
              <a:gd name="connsiteX0" fmla="*/ 0 w 1802556"/>
              <a:gd name="connsiteY0" fmla="*/ 0 h 432048"/>
              <a:gd name="connsiteX1" fmla="*/ 1728192 w 1802556"/>
              <a:gd name="connsiteY1" fmla="*/ 0 h 432048"/>
              <a:gd name="connsiteX2" fmla="*/ 1728192 w 1802556"/>
              <a:gd name="connsiteY2" fmla="*/ 432048 h 432048"/>
              <a:gd name="connsiteX3" fmla="*/ 0 w 1802556"/>
              <a:gd name="connsiteY3" fmla="*/ 432048 h 432048"/>
              <a:gd name="connsiteX4" fmla="*/ 0 w 1802556"/>
              <a:gd name="connsiteY4" fmla="*/ 0 h 432048"/>
              <a:gd name="connsiteX0" fmla="*/ 0 w 1802556"/>
              <a:gd name="connsiteY0" fmla="*/ 0 h 432048"/>
              <a:gd name="connsiteX1" fmla="*/ 1728192 w 1802556"/>
              <a:gd name="connsiteY1" fmla="*/ 0 h 432048"/>
              <a:gd name="connsiteX2" fmla="*/ 1728192 w 1802556"/>
              <a:gd name="connsiteY2" fmla="*/ 432048 h 432048"/>
              <a:gd name="connsiteX3" fmla="*/ 0 w 1802556"/>
              <a:gd name="connsiteY3" fmla="*/ 432048 h 432048"/>
              <a:gd name="connsiteX4" fmla="*/ 0 w 1802556"/>
              <a:gd name="connsiteY4" fmla="*/ 0 h 432048"/>
              <a:gd name="connsiteX0" fmla="*/ 0 w 1812478"/>
              <a:gd name="connsiteY0" fmla="*/ 0 h 432048"/>
              <a:gd name="connsiteX1" fmla="*/ 1744520 w 1812478"/>
              <a:gd name="connsiteY1" fmla="*/ 16328 h 432048"/>
              <a:gd name="connsiteX2" fmla="*/ 1728192 w 1812478"/>
              <a:gd name="connsiteY2" fmla="*/ 432048 h 432048"/>
              <a:gd name="connsiteX3" fmla="*/ 0 w 1812478"/>
              <a:gd name="connsiteY3" fmla="*/ 432048 h 432048"/>
              <a:gd name="connsiteX4" fmla="*/ 0 w 1812478"/>
              <a:gd name="connsiteY4" fmla="*/ 0 h 432048"/>
              <a:gd name="connsiteX0" fmla="*/ 0 w 1812478"/>
              <a:gd name="connsiteY0" fmla="*/ 0 h 415720"/>
              <a:gd name="connsiteX1" fmla="*/ 1744520 w 1812478"/>
              <a:gd name="connsiteY1" fmla="*/ 0 h 415720"/>
              <a:gd name="connsiteX2" fmla="*/ 1728192 w 1812478"/>
              <a:gd name="connsiteY2" fmla="*/ 415720 h 415720"/>
              <a:gd name="connsiteX3" fmla="*/ 0 w 1812478"/>
              <a:gd name="connsiteY3" fmla="*/ 415720 h 415720"/>
              <a:gd name="connsiteX4" fmla="*/ 0 w 1812478"/>
              <a:gd name="connsiteY4" fmla="*/ 0 h 415720"/>
              <a:gd name="connsiteX0" fmla="*/ 0 w 1815975"/>
              <a:gd name="connsiteY0" fmla="*/ 0 h 415720"/>
              <a:gd name="connsiteX1" fmla="*/ 1749963 w 1815975"/>
              <a:gd name="connsiteY1" fmla="*/ 10886 h 415720"/>
              <a:gd name="connsiteX2" fmla="*/ 1728192 w 1815975"/>
              <a:gd name="connsiteY2" fmla="*/ 415720 h 415720"/>
              <a:gd name="connsiteX3" fmla="*/ 0 w 1815975"/>
              <a:gd name="connsiteY3" fmla="*/ 415720 h 415720"/>
              <a:gd name="connsiteX4" fmla="*/ 0 w 1815975"/>
              <a:gd name="connsiteY4" fmla="*/ 0 h 415720"/>
              <a:gd name="connsiteX0" fmla="*/ 0 w 1799451"/>
              <a:gd name="connsiteY0" fmla="*/ 5443 h 421163"/>
              <a:gd name="connsiteX1" fmla="*/ 1722749 w 1799451"/>
              <a:gd name="connsiteY1" fmla="*/ 0 h 421163"/>
              <a:gd name="connsiteX2" fmla="*/ 1728192 w 1799451"/>
              <a:gd name="connsiteY2" fmla="*/ 421163 h 421163"/>
              <a:gd name="connsiteX3" fmla="*/ 0 w 1799451"/>
              <a:gd name="connsiteY3" fmla="*/ 421163 h 421163"/>
              <a:gd name="connsiteX4" fmla="*/ 0 w 1799451"/>
              <a:gd name="connsiteY4" fmla="*/ 5443 h 421163"/>
              <a:gd name="connsiteX0" fmla="*/ 0 w 1815975"/>
              <a:gd name="connsiteY0" fmla="*/ 0 h 415720"/>
              <a:gd name="connsiteX1" fmla="*/ 1749963 w 1815975"/>
              <a:gd name="connsiteY1" fmla="*/ 0 h 415720"/>
              <a:gd name="connsiteX2" fmla="*/ 1728192 w 1815975"/>
              <a:gd name="connsiteY2" fmla="*/ 415720 h 415720"/>
              <a:gd name="connsiteX3" fmla="*/ 0 w 1815975"/>
              <a:gd name="connsiteY3" fmla="*/ 415720 h 415720"/>
              <a:gd name="connsiteX4" fmla="*/ 0 w 1815975"/>
              <a:gd name="connsiteY4" fmla="*/ 0 h 415720"/>
              <a:gd name="connsiteX0" fmla="*/ 0 w 1826979"/>
              <a:gd name="connsiteY0" fmla="*/ 0 h 415720"/>
              <a:gd name="connsiteX1" fmla="*/ 1766292 w 1826979"/>
              <a:gd name="connsiteY1" fmla="*/ 0 h 415720"/>
              <a:gd name="connsiteX2" fmla="*/ 1728192 w 1826979"/>
              <a:gd name="connsiteY2" fmla="*/ 415720 h 415720"/>
              <a:gd name="connsiteX3" fmla="*/ 0 w 1826979"/>
              <a:gd name="connsiteY3" fmla="*/ 415720 h 415720"/>
              <a:gd name="connsiteX4" fmla="*/ 0 w 1826979"/>
              <a:gd name="connsiteY4" fmla="*/ 0 h 415720"/>
              <a:gd name="connsiteX0" fmla="*/ 0 w 1809074"/>
              <a:gd name="connsiteY0" fmla="*/ 0 h 415720"/>
              <a:gd name="connsiteX1" fmla="*/ 1739078 w 1809074"/>
              <a:gd name="connsiteY1" fmla="*/ 0 h 415720"/>
              <a:gd name="connsiteX2" fmla="*/ 1728192 w 1809074"/>
              <a:gd name="connsiteY2" fmla="*/ 415720 h 415720"/>
              <a:gd name="connsiteX3" fmla="*/ 0 w 1809074"/>
              <a:gd name="connsiteY3" fmla="*/ 415720 h 415720"/>
              <a:gd name="connsiteX4" fmla="*/ 0 w 1809074"/>
              <a:gd name="connsiteY4" fmla="*/ 0 h 415720"/>
              <a:gd name="connsiteX0" fmla="*/ 0 w 1815780"/>
              <a:gd name="connsiteY0" fmla="*/ 0 h 424424"/>
              <a:gd name="connsiteX1" fmla="*/ 1739078 w 1815780"/>
              <a:gd name="connsiteY1" fmla="*/ 0 h 424424"/>
              <a:gd name="connsiteX2" fmla="*/ 1744521 w 1815780"/>
              <a:gd name="connsiteY2" fmla="*/ 424424 h 424424"/>
              <a:gd name="connsiteX3" fmla="*/ 0 w 1815780"/>
              <a:gd name="connsiteY3" fmla="*/ 415720 h 424424"/>
              <a:gd name="connsiteX4" fmla="*/ 0 w 1815780"/>
              <a:gd name="connsiteY4" fmla="*/ 0 h 424424"/>
              <a:gd name="connsiteX0" fmla="*/ 0 w 1797077"/>
              <a:gd name="connsiteY0" fmla="*/ 0 h 424424"/>
              <a:gd name="connsiteX1" fmla="*/ 1739078 w 1797077"/>
              <a:gd name="connsiteY1" fmla="*/ 0 h 424424"/>
              <a:gd name="connsiteX2" fmla="*/ 1744521 w 1797077"/>
              <a:gd name="connsiteY2" fmla="*/ 424424 h 424424"/>
              <a:gd name="connsiteX3" fmla="*/ 0 w 1797077"/>
              <a:gd name="connsiteY3" fmla="*/ 415720 h 424424"/>
              <a:gd name="connsiteX4" fmla="*/ 0 w 1797077"/>
              <a:gd name="connsiteY4" fmla="*/ 0 h 424424"/>
              <a:gd name="connsiteX0" fmla="*/ 0 w 1793329"/>
              <a:gd name="connsiteY0" fmla="*/ 0 h 424424"/>
              <a:gd name="connsiteX1" fmla="*/ 1739078 w 1793329"/>
              <a:gd name="connsiteY1" fmla="*/ 0 h 424424"/>
              <a:gd name="connsiteX2" fmla="*/ 1744521 w 1793329"/>
              <a:gd name="connsiteY2" fmla="*/ 424424 h 424424"/>
              <a:gd name="connsiteX3" fmla="*/ 0 w 1793329"/>
              <a:gd name="connsiteY3" fmla="*/ 415720 h 424424"/>
              <a:gd name="connsiteX4" fmla="*/ 0 w 1793329"/>
              <a:gd name="connsiteY4" fmla="*/ 0 h 424424"/>
              <a:gd name="connsiteX0" fmla="*/ 0 w 1784686"/>
              <a:gd name="connsiteY0" fmla="*/ 0 h 424424"/>
              <a:gd name="connsiteX1" fmla="*/ 1739078 w 1784686"/>
              <a:gd name="connsiteY1" fmla="*/ 0 h 424424"/>
              <a:gd name="connsiteX2" fmla="*/ 1744521 w 1784686"/>
              <a:gd name="connsiteY2" fmla="*/ 424424 h 424424"/>
              <a:gd name="connsiteX3" fmla="*/ 0 w 1784686"/>
              <a:gd name="connsiteY3" fmla="*/ 415720 h 424424"/>
              <a:gd name="connsiteX4" fmla="*/ 0 w 1784686"/>
              <a:gd name="connsiteY4" fmla="*/ 0 h 424424"/>
              <a:gd name="connsiteX0" fmla="*/ 0 w 1774940"/>
              <a:gd name="connsiteY0" fmla="*/ 0 h 424424"/>
              <a:gd name="connsiteX1" fmla="*/ 1739078 w 1774940"/>
              <a:gd name="connsiteY1" fmla="*/ 0 h 424424"/>
              <a:gd name="connsiteX2" fmla="*/ 1722750 w 1774940"/>
              <a:gd name="connsiteY2" fmla="*/ 424424 h 424424"/>
              <a:gd name="connsiteX3" fmla="*/ 0 w 1774940"/>
              <a:gd name="connsiteY3" fmla="*/ 415720 h 424424"/>
              <a:gd name="connsiteX4" fmla="*/ 0 w 1774940"/>
              <a:gd name="connsiteY4" fmla="*/ 0 h 424424"/>
              <a:gd name="connsiteX0" fmla="*/ 0 w 1802154"/>
              <a:gd name="connsiteY0" fmla="*/ 0 h 433126"/>
              <a:gd name="connsiteX1" fmla="*/ 1766292 w 1802154"/>
              <a:gd name="connsiteY1" fmla="*/ 8702 h 433126"/>
              <a:gd name="connsiteX2" fmla="*/ 1749964 w 1802154"/>
              <a:gd name="connsiteY2" fmla="*/ 433126 h 433126"/>
              <a:gd name="connsiteX3" fmla="*/ 27214 w 1802154"/>
              <a:gd name="connsiteY3" fmla="*/ 424422 h 433126"/>
              <a:gd name="connsiteX4" fmla="*/ 0 w 1802154"/>
              <a:gd name="connsiteY4" fmla="*/ 0 h 433126"/>
              <a:gd name="connsiteX0" fmla="*/ 0 w 1802154"/>
              <a:gd name="connsiteY0" fmla="*/ 0 h 433126"/>
              <a:gd name="connsiteX1" fmla="*/ 1766292 w 1802154"/>
              <a:gd name="connsiteY1" fmla="*/ 8702 h 433126"/>
              <a:gd name="connsiteX2" fmla="*/ 1749964 w 1802154"/>
              <a:gd name="connsiteY2" fmla="*/ 433126 h 433126"/>
              <a:gd name="connsiteX3" fmla="*/ 5443 w 1802154"/>
              <a:gd name="connsiteY3" fmla="*/ 424422 h 433126"/>
              <a:gd name="connsiteX4" fmla="*/ 0 w 1802154"/>
              <a:gd name="connsiteY4" fmla="*/ 0 h 433126"/>
              <a:gd name="connsiteX0" fmla="*/ 0 w 1802154"/>
              <a:gd name="connsiteY0" fmla="*/ 0 h 433126"/>
              <a:gd name="connsiteX1" fmla="*/ 1766292 w 1802154"/>
              <a:gd name="connsiteY1" fmla="*/ 8702 h 433126"/>
              <a:gd name="connsiteX2" fmla="*/ 1749964 w 1802154"/>
              <a:gd name="connsiteY2" fmla="*/ 433126 h 433126"/>
              <a:gd name="connsiteX3" fmla="*/ 5443 w 1802154"/>
              <a:gd name="connsiteY3" fmla="*/ 424422 h 433126"/>
              <a:gd name="connsiteX4" fmla="*/ 0 w 1802154"/>
              <a:gd name="connsiteY4" fmla="*/ 0 h 433126"/>
              <a:gd name="connsiteX0" fmla="*/ 0 w 1802154"/>
              <a:gd name="connsiteY0" fmla="*/ 0 h 433126"/>
              <a:gd name="connsiteX1" fmla="*/ 1766292 w 1802154"/>
              <a:gd name="connsiteY1" fmla="*/ 8702 h 433126"/>
              <a:gd name="connsiteX2" fmla="*/ 1749964 w 1802154"/>
              <a:gd name="connsiteY2" fmla="*/ 433126 h 433126"/>
              <a:gd name="connsiteX3" fmla="*/ 5443 w 1802154"/>
              <a:gd name="connsiteY3" fmla="*/ 424422 h 433126"/>
              <a:gd name="connsiteX4" fmla="*/ 0 w 1802154"/>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96711" h="433126">
                <a:moveTo>
                  <a:pt x="10885" y="0"/>
                </a:moveTo>
                <a:lnTo>
                  <a:pt x="1760849" y="8702"/>
                </a:lnTo>
                <a:cubicBezTo>
                  <a:pt x="1820721" y="241911"/>
                  <a:pt x="1798949" y="278225"/>
                  <a:pt x="1744521" y="433126"/>
                </a:cubicBezTo>
                <a:lnTo>
                  <a:pt x="0" y="424422"/>
                </a:lnTo>
                <a:cubicBezTo>
                  <a:pt x="38100" y="269519"/>
                  <a:pt x="76199" y="246280"/>
                  <a:pt x="10885" y="0"/>
                </a:cubicBezTo>
                <a:close/>
              </a:path>
            </a:pathLst>
          </a:custGeom>
          <a:gradFill>
            <a:gsLst>
              <a:gs pos="0">
                <a:schemeClr val="accent2">
                  <a:lumMod val="58000"/>
                </a:schemeClr>
              </a:gs>
              <a:gs pos="56000">
                <a:schemeClr val="accent2">
                  <a:lumMod val="66000"/>
                  <a:lumOff val="34000"/>
                </a:schemeClr>
              </a:gs>
              <a:gs pos="41000">
                <a:schemeClr val="accent2">
                  <a:lumMod val="60000"/>
                  <a:lumOff val="40000"/>
                </a:schemeClr>
              </a:gs>
              <a:gs pos="100000">
                <a:schemeClr val="accent2"/>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7" name="Rectangle 3">
            <a:extLst>
              <a:ext uri="{FF2B5EF4-FFF2-40B4-BE49-F238E27FC236}">
                <a16:creationId xmlns:a16="http://schemas.microsoft.com/office/drawing/2014/main" xmlns="" id="{A6DEBEAC-68C7-4EEB-BAD7-7AE1FD449630}"/>
              </a:ext>
            </a:extLst>
          </p:cNvPr>
          <p:cNvSpPr/>
          <p:nvPr/>
        </p:nvSpPr>
        <p:spPr>
          <a:xfrm>
            <a:off x="6267974" y="1791365"/>
            <a:ext cx="2316208" cy="322491"/>
          </a:xfrm>
          <a:custGeom>
            <a:avLst/>
            <a:gdLst>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52382"/>
              <a:gd name="connsiteY0" fmla="*/ 0 h 432048"/>
              <a:gd name="connsiteX1" fmla="*/ 1728192 w 1752382"/>
              <a:gd name="connsiteY1" fmla="*/ 0 h 432048"/>
              <a:gd name="connsiteX2" fmla="*/ 1728192 w 1752382"/>
              <a:gd name="connsiteY2" fmla="*/ 432048 h 432048"/>
              <a:gd name="connsiteX3" fmla="*/ 0 w 1752382"/>
              <a:gd name="connsiteY3" fmla="*/ 432048 h 432048"/>
              <a:gd name="connsiteX4" fmla="*/ 0 w 1752382"/>
              <a:gd name="connsiteY4" fmla="*/ 0 h 432048"/>
              <a:gd name="connsiteX0" fmla="*/ 0 w 1777513"/>
              <a:gd name="connsiteY0" fmla="*/ 0 h 432048"/>
              <a:gd name="connsiteX1" fmla="*/ 1728192 w 1777513"/>
              <a:gd name="connsiteY1" fmla="*/ 0 h 432048"/>
              <a:gd name="connsiteX2" fmla="*/ 1728192 w 1777513"/>
              <a:gd name="connsiteY2" fmla="*/ 432048 h 432048"/>
              <a:gd name="connsiteX3" fmla="*/ 0 w 1777513"/>
              <a:gd name="connsiteY3" fmla="*/ 432048 h 432048"/>
              <a:gd name="connsiteX4" fmla="*/ 0 w 1777513"/>
              <a:gd name="connsiteY4" fmla="*/ 0 h 432048"/>
              <a:gd name="connsiteX0" fmla="*/ 80241 w 1777513"/>
              <a:gd name="connsiteY0" fmla="*/ 0 h 432048"/>
              <a:gd name="connsiteX1" fmla="*/ 1728192 w 1777513"/>
              <a:gd name="connsiteY1" fmla="*/ 0 h 432048"/>
              <a:gd name="connsiteX2" fmla="*/ 1728192 w 1777513"/>
              <a:gd name="connsiteY2" fmla="*/ 432048 h 432048"/>
              <a:gd name="connsiteX3" fmla="*/ 0 w 1777513"/>
              <a:gd name="connsiteY3" fmla="*/ 432048 h 432048"/>
              <a:gd name="connsiteX4" fmla="*/ 80241 w 1777513"/>
              <a:gd name="connsiteY4" fmla="*/ 0 h 432048"/>
              <a:gd name="connsiteX0" fmla="*/ 160483 w 1857755"/>
              <a:gd name="connsiteY0" fmla="*/ 0 h 432048"/>
              <a:gd name="connsiteX1" fmla="*/ 1808434 w 1857755"/>
              <a:gd name="connsiteY1" fmla="*/ 0 h 432048"/>
              <a:gd name="connsiteX2" fmla="*/ 1808434 w 1857755"/>
              <a:gd name="connsiteY2" fmla="*/ 432048 h 432048"/>
              <a:gd name="connsiteX3" fmla="*/ 0 w 1857755"/>
              <a:gd name="connsiteY3" fmla="*/ 432048 h 432048"/>
              <a:gd name="connsiteX4" fmla="*/ 160483 w 1857755"/>
              <a:gd name="connsiteY4" fmla="*/ 0 h 432048"/>
              <a:gd name="connsiteX0" fmla="*/ 110331 w 1807603"/>
              <a:gd name="connsiteY0" fmla="*/ 0 h 476694"/>
              <a:gd name="connsiteX1" fmla="*/ 1758282 w 1807603"/>
              <a:gd name="connsiteY1" fmla="*/ 0 h 476694"/>
              <a:gd name="connsiteX2" fmla="*/ 1758282 w 1807603"/>
              <a:gd name="connsiteY2" fmla="*/ 432048 h 476694"/>
              <a:gd name="connsiteX3" fmla="*/ 0 w 1807603"/>
              <a:gd name="connsiteY3" fmla="*/ 476694 h 476694"/>
              <a:gd name="connsiteX4" fmla="*/ 110331 w 1807603"/>
              <a:gd name="connsiteY4" fmla="*/ 0 h 476694"/>
              <a:gd name="connsiteX0" fmla="*/ 60180 w 1757452"/>
              <a:gd name="connsiteY0" fmla="*/ 0 h 476694"/>
              <a:gd name="connsiteX1" fmla="*/ 1708131 w 1757452"/>
              <a:gd name="connsiteY1" fmla="*/ 0 h 476694"/>
              <a:gd name="connsiteX2" fmla="*/ 1708131 w 1757452"/>
              <a:gd name="connsiteY2" fmla="*/ 432048 h 476694"/>
              <a:gd name="connsiteX3" fmla="*/ 0 w 1757452"/>
              <a:gd name="connsiteY3" fmla="*/ 476694 h 476694"/>
              <a:gd name="connsiteX4" fmla="*/ 60180 w 1757452"/>
              <a:gd name="connsiteY4" fmla="*/ 0 h 476694"/>
              <a:gd name="connsiteX0" fmla="*/ 20059 w 1757452"/>
              <a:gd name="connsiteY0" fmla="*/ 0 h 485624"/>
              <a:gd name="connsiteX1" fmla="*/ 1708131 w 1757452"/>
              <a:gd name="connsiteY1" fmla="*/ 8930 h 485624"/>
              <a:gd name="connsiteX2" fmla="*/ 1708131 w 1757452"/>
              <a:gd name="connsiteY2" fmla="*/ 440978 h 485624"/>
              <a:gd name="connsiteX3" fmla="*/ 0 w 1757452"/>
              <a:gd name="connsiteY3" fmla="*/ 485624 h 485624"/>
              <a:gd name="connsiteX4" fmla="*/ 20059 w 1757452"/>
              <a:gd name="connsiteY4" fmla="*/ 0 h 485624"/>
              <a:gd name="connsiteX0" fmla="*/ 20059 w 1757452"/>
              <a:gd name="connsiteY0" fmla="*/ 0 h 485624"/>
              <a:gd name="connsiteX1" fmla="*/ 1708131 w 1757452"/>
              <a:gd name="connsiteY1" fmla="*/ 8930 h 485624"/>
              <a:gd name="connsiteX2" fmla="*/ 1708131 w 1757452"/>
              <a:gd name="connsiteY2" fmla="*/ 440978 h 485624"/>
              <a:gd name="connsiteX3" fmla="*/ 0 w 1757452"/>
              <a:gd name="connsiteY3" fmla="*/ 485624 h 485624"/>
              <a:gd name="connsiteX4" fmla="*/ 20059 w 1757452"/>
              <a:gd name="connsiteY4" fmla="*/ 0 h 485624"/>
              <a:gd name="connsiteX0" fmla="*/ 70210 w 1757452"/>
              <a:gd name="connsiteY0" fmla="*/ 0 h 485624"/>
              <a:gd name="connsiteX1" fmla="*/ 1708131 w 1757452"/>
              <a:gd name="connsiteY1" fmla="*/ 8930 h 485624"/>
              <a:gd name="connsiteX2" fmla="*/ 1708131 w 1757452"/>
              <a:gd name="connsiteY2" fmla="*/ 440978 h 485624"/>
              <a:gd name="connsiteX3" fmla="*/ 0 w 1757452"/>
              <a:gd name="connsiteY3" fmla="*/ 485624 h 485624"/>
              <a:gd name="connsiteX4" fmla="*/ 70210 w 1757452"/>
              <a:gd name="connsiteY4" fmla="*/ 0 h 485624"/>
              <a:gd name="connsiteX0" fmla="*/ 100301 w 1787543"/>
              <a:gd name="connsiteY0" fmla="*/ 0 h 467765"/>
              <a:gd name="connsiteX1" fmla="*/ 1738222 w 1787543"/>
              <a:gd name="connsiteY1" fmla="*/ 8930 h 467765"/>
              <a:gd name="connsiteX2" fmla="*/ 1738222 w 1787543"/>
              <a:gd name="connsiteY2" fmla="*/ 440978 h 467765"/>
              <a:gd name="connsiteX3" fmla="*/ 0 w 1787543"/>
              <a:gd name="connsiteY3" fmla="*/ 467765 h 467765"/>
              <a:gd name="connsiteX4" fmla="*/ 100301 w 1787543"/>
              <a:gd name="connsiteY4" fmla="*/ 0 h 467765"/>
              <a:gd name="connsiteX0" fmla="*/ 85256 w 1787543"/>
              <a:gd name="connsiteY0" fmla="*/ 0 h 460963"/>
              <a:gd name="connsiteX1" fmla="*/ 1738222 w 1787543"/>
              <a:gd name="connsiteY1" fmla="*/ 2128 h 460963"/>
              <a:gd name="connsiteX2" fmla="*/ 1738222 w 1787543"/>
              <a:gd name="connsiteY2" fmla="*/ 434176 h 460963"/>
              <a:gd name="connsiteX3" fmla="*/ 0 w 1787543"/>
              <a:gd name="connsiteY3" fmla="*/ 460963 h 460963"/>
              <a:gd name="connsiteX4" fmla="*/ 85256 w 1787543"/>
              <a:gd name="connsiteY4" fmla="*/ 0 h 460963"/>
              <a:gd name="connsiteX0" fmla="*/ 60181 w 1762468"/>
              <a:gd name="connsiteY0" fmla="*/ 0 h 434176"/>
              <a:gd name="connsiteX1" fmla="*/ 1713147 w 1762468"/>
              <a:gd name="connsiteY1" fmla="*/ 2128 h 434176"/>
              <a:gd name="connsiteX2" fmla="*/ 1713147 w 1762468"/>
              <a:gd name="connsiteY2" fmla="*/ 434176 h 434176"/>
              <a:gd name="connsiteX3" fmla="*/ 0 w 1762468"/>
              <a:gd name="connsiteY3" fmla="*/ 426953 h 434176"/>
              <a:gd name="connsiteX4" fmla="*/ 60181 w 1762468"/>
              <a:gd name="connsiteY4" fmla="*/ 0 h 434176"/>
              <a:gd name="connsiteX0" fmla="*/ 60181 w 1762468"/>
              <a:gd name="connsiteY0" fmla="*/ 0 h 434176"/>
              <a:gd name="connsiteX1" fmla="*/ 1713147 w 1762468"/>
              <a:gd name="connsiteY1" fmla="*/ 2128 h 434176"/>
              <a:gd name="connsiteX2" fmla="*/ 1713147 w 1762468"/>
              <a:gd name="connsiteY2" fmla="*/ 434176 h 434176"/>
              <a:gd name="connsiteX3" fmla="*/ 0 w 1762468"/>
              <a:gd name="connsiteY3" fmla="*/ 426953 h 434176"/>
              <a:gd name="connsiteX4" fmla="*/ 60181 w 1762468"/>
              <a:gd name="connsiteY4" fmla="*/ 0 h 434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62468" h="434176">
                <a:moveTo>
                  <a:pt x="60181" y="0"/>
                </a:moveTo>
                <a:lnTo>
                  <a:pt x="1713147" y="2128"/>
                </a:lnTo>
                <a:cubicBezTo>
                  <a:pt x="1767575" y="146144"/>
                  <a:pt x="1789347" y="279275"/>
                  <a:pt x="1713147" y="434176"/>
                </a:cubicBezTo>
                <a:lnTo>
                  <a:pt x="0" y="426953"/>
                </a:lnTo>
                <a:cubicBezTo>
                  <a:pt x="35224" y="272051"/>
                  <a:pt x="24337" y="152945"/>
                  <a:pt x="60181" y="0"/>
                </a:cubicBezTo>
                <a:close/>
              </a:path>
            </a:pathLst>
          </a:custGeom>
          <a:solidFill>
            <a:schemeClr val="tx1">
              <a:lumMod val="50000"/>
              <a:lumOff val="50000"/>
            </a:scheme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8" name="Rectangle 3">
            <a:extLst>
              <a:ext uri="{FF2B5EF4-FFF2-40B4-BE49-F238E27FC236}">
                <a16:creationId xmlns:a16="http://schemas.microsoft.com/office/drawing/2014/main" xmlns="" id="{85DAC00C-C610-4D84-9D31-02CEC99072F2}"/>
              </a:ext>
            </a:extLst>
          </p:cNvPr>
          <p:cNvSpPr/>
          <p:nvPr/>
        </p:nvSpPr>
        <p:spPr>
          <a:xfrm>
            <a:off x="6373442" y="1854578"/>
            <a:ext cx="2175650" cy="191340"/>
          </a:xfrm>
          <a:custGeom>
            <a:avLst/>
            <a:gdLst>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52382"/>
              <a:gd name="connsiteY0" fmla="*/ 0 h 432048"/>
              <a:gd name="connsiteX1" fmla="*/ 1728192 w 1752382"/>
              <a:gd name="connsiteY1" fmla="*/ 0 h 432048"/>
              <a:gd name="connsiteX2" fmla="*/ 1728192 w 1752382"/>
              <a:gd name="connsiteY2" fmla="*/ 432048 h 432048"/>
              <a:gd name="connsiteX3" fmla="*/ 0 w 1752382"/>
              <a:gd name="connsiteY3" fmla="*/ 432048 h 432048"/>
              <a:gd name="connsiteX4" fmla="*/ 0 w 1752382"/>
              <a:gd name="connsiteY4" fmla="*/ 0 h 432048"/>
              <a:gd name="connsiteX0" fmla="*/ 0 w 1777513"/>
              <a:gd name="connsiteY0" fmla="*/ 0 h 432048"/>
              <a:gd name="connsiteX1" fmla="*/ 1728192 w 1777513"/>
              <a:gd name="connsiteY1" fmla="*/ 0 h 432048"/>
              <a:gd name="connsiteX2" fmla="*/ 1728192 w 1777513"/>
              <a:gd name="connsiteY2" fmla="*/ 432048 h 432048"/>
              <a:gd name="connsiteX3" fmla="*/ 0 w 1777513"/>
              <a:gd name="connsiteY3" fmla="*/ 432048 h 432048"/>
              <a:gd name="connsiteX4" fmla="*/ 0 w 1777513"/>
              <a:gd name="connsiteY4" fmla="*/ 0 h 432048"/>
              <a:gd name="connsiteX0" fmla="*/ 0 w 1802556"/>
              <a:gd name="connsiteY0" fmla="*/ 0 h 432048"/>
              <a:gd name="connsiteX1" fmla="*/ 1728192 w 1802556"/>
              <a:gd name="connsiteY1" fmla="*/ 0 h 432048"/>
              <a:gd name="connsiteX2" fmla="*/ 1728192 w 1802556"/>
              <a:gd name="connsiteY2" fmla="*/ 432048 h 432048"/>
              <a:gd name="connsiteX3" fmla="*/ 0 w 1802556"/>
              <a:gd name="connsiteY3" fmla="*/ 432048 h 432048"/>
              <a:gd name="connsiteX4" fmla="*/ 0 w 1802556"/>
              <a:gd name="connsiteY4" fmla="*/ 0 h 432048"/>
              <a:gd name="connsiteX0" fmla="*/ 0 w 1802556"/>
              <a:gd name="connsiteY0" fmla="*/ 0 h 432048"/>
              <a:gd name="connsiteX1" fmla="*/ 1728192 w 1802556"/>
              <a:gd name="connsiteY1" fmla="*/ 0 h 432048"/>
              <a:gd name="connsiteX2" fmla="*/ 1728192 w 1802556"/>
              <a:gd name="connsiteY2" fmla="*/ 432048 h 432048"/>
              <a:gd name="connsiteX3" fmla="*/ 0 w 1802556"/>
              <a:gd name="connsiteY3" fmla="*/ 432048 h 432048"/>
              <a:gd name="connsiteX4" fmla="*/ 0 w 1802556"/>
              <a:gd name="connsiteY4" fmla="*/ 0 h 432048"/>
              <a:gd name="connsiteX0" fmla="*/ 0 w 1812478"/>
              <a:gd name="connsiteY0" fmla="*/ 0 h 432048"/>
              <a:gd name="connsiteX1" fmla="*/ 1744520 w 1812478"/>
              <a:gd name="connsiteY1" fmla="*/ 16328 h 432048"/>
              <a:gd name="connsiteX2" fmla="*/ 1728192 w 1812478"/>
              <a:gd name="connsiteY2" fmla="*/ 432048 h 432048"/>
              <a:gd name="connsiteX3" fmla="*/ 0 w 1812478"/>
              <a:gd name="connsiteY3" fmla="*/ 432048 h 432048"/>
              <a:gd name="connsiteX4" fmla="*/ 0 w 1812478"/>
              <a:gd name="connsiteY4" fmla="*/ 0 h 432048"/>
              <a:gd name="connsiteX0" fmla="*/ 0 w 1812478"/>
              <a:gd name="connsiteY0" fmla="*/ 0 h 415720"/>
              <a:gd name="connsiteX1" fmla="*/ 1744520 w 1812478"/>
              <a:gd name="connsiteY1" fmla="*/ 0 h 415720"/>
              <a:gd name="connsiteX2" fmla="*/ 1728192 w 1812478"/>
              <a:gd name="connsiteY2" fmla="*/ 415720 h 415720"/>
              <a:gd name="connsiteX3" fmla="*/ 0 w 1812478"/>
              <a:gd name="connsiteY3" fmla="*/ 415720 h 415720"/>
              <a:gd name="connsiteX4" fmla="*/ 0 w 1812478"/>
              <a:gd name="connsiteY4" fmla="*/ 0 h 415720"/>
              <a:gd name="connsiteX0" fmla="*/ 0 w 1815975"/>
              <a:gd name="connsiteY0" fmla="*/ 0 h 415720"/>
              <a:gd name="connsiteX1" fmla="*/ 1749963 w 1815975"/>
              <a:gd name="connsiteY1" fmla="*/ 10886 h 415720"/>
              <a:gd name="connsiteX2" fmla="*/ 1728192 w 1815975"/>
              <a:gd name="connsiteY2" fmla="*/ 415720 h 415720"/>
              <a:gd name="connsiteX3" fmla="*/ 0 w 1815975"/>
              <a:gd name="connsiteY3" fmla="*/ 415720 h 415720"/>
              <a:gd name="connsiteX4" fmla="*/ 0 w 1815975"/>
              <a:gd name="connsiteY4" fmla="*/ 0 h 415720"/>
              <a:gd name="connsiteX0" fmla="*/ 0 w 1799451"/>
              <a:gd name="connsiteY0" fmla="*/ 5443 h 421163"/>
              <a:gd name="connsiteX1" fmla="*/ 1722749 w 1799451"/>
              <a:gd name="connsiteY1" fmla="*/ 0 h 421163"/>
              <a:gd name="connsiteX2" fmla="*/ 1728192 w 1799451"/>
              <a:gd name="connsiteY2" fmla="*/ 421163 h 421163"/>
              <a:gd name="connsiteX3" fmla="*/ 0 w 1799451"/>
              <a:gd name="connsiteY3" fmla="*/ 421163 h 421163"/>
              <a:gd name="connsiteX4" fmla="*/ 0 w 1799451"/>
              <a:gd name="connsiteY4" fmla="*/ 5443 h 421163"/>
              <a:gd name="connsiteX0" fmla="*/ 0 w 1815975"/>
              <a:gd name="connsiteY0" fmla="*/ 0 h 415720"/>
              <a:gd name="connsiteX1" fmla="*/ 1749963 w 1815975"/>
              <a:gd name="connsiteY1" fmla="*/ 0 h 415720"/>
              <a:gd name="connsiteX2" fmla="*/ 1728192 w 1815975"/>
              <a:gd name="connsiteY2" fmla="*/ 415720 h 415720"/>
              <a:gd name="connsiteX3" fmla="*/ 0 w 1815975"/>
              <a:gd name="connsiteY3" fmla="*/ 415720 h 415720"/>
              <a:gd name="connsiteX4" fmla="*/ 0 w 1815975"/>
              <a:gd name="connsiteY4" fmla="*/ 0 h 415720"/>
              <a:gd name="connsiteX0" fmla="*/ 0 w 1826979"/>
              <a:gd name="connsiteY0" fmla="*/ 0 h 415720"/>
              <a:gd name="connsiteX1" fmla="*/ 1766292 w 1826979"/>
              <a:gd name="connsiteY1" fmla="*/ 0 h 415720"/>
              <a:gd name="connsiteX2" fmla="*/ 1728192 w 1826979"/>
              <a:gd name="connsiteY2" fmla="*/ 415720 h 415720"/>
              <a:gd name="connsiteX3" fmla="*/ 0 w 1826979"/>
              <a:gd name="connsiteY3" fmla="*/ 415720 h 415720"/>
              <a:gd name="connsiteX4" fmla="*/ 0 w 1826979"/>
              <a:gd name="connsiteY4" fmla="*/ 0 h 415720"/>
              <a:gd name="connsiteX0" fmla="*/ 0 w 1809074"/>
              <a:gd name="connsiteY0" fmla="*/ 0 h 415720"/>
              <a:gd name="connsiteX1" fmla="*/ 1739078 w 1809074"/>
              <a:gd name="connsiteY1" fmla="*/ 0 h 415720"/>
              <a:gd name="connsiteX2" fmla="*/ 1728192 w 1809074"/>
              <a:gd name="connsiteY2" fmla="*/ 415720 h 415720"/>
              <a:gd name="connsiteX3" fmla="*/ 0 w 1809074"/>
              <a:gd name="connsiteY3" fmla="*/ 415720 h 415720"/>
              <a:gd name="connsiteX4" fmla="*/ 0 w 1809074"/>
              <a:gd name="connsiteY4" fmla="*/ 0 h 415720"/>
              <a:gd name="connsiteX0" fmla="*/ 0 w 1815780"/>
              <a:gd name="connsiteY0" fmla="*/ 0 h 424424"/>
              <a:gd name="connsiteX1" fmla="*/ 1739078 w 1815780"/>
              <a:gd name="connsiteY1" fmla="*/ 0 h 424424"/>
              <a:gd name="connsiteX2" fmla="*/ 1744521 w 1815780"/>
              <a:gd name="connsiteY2" fmla="*/ 424424 h 424424"/>
              <a:gd name="connsiteX3" fmla="*/ 0 w 1815780"/>
              <a:gd name="connsiteY3" fmla="*/ 415720 h 424424"/>
              <a:gd name="connsiteX4" fmla="*/ 0 w 1815780"/>
              <a:gd name="connsiteY4" fmla="*/ 0 h 424424"/>
              <a:gd name="connsiteX0" fmla="*/ 0 w 1797077"/>
              <a:gd name="connsiteY0" fmla="*/ 0 h 424424"/>
              <a:gd name="connsiteX1" fmla="*/ 1739078 w 1797077"/>
              <a:gd name="connsiteY1" fmla="*/ 0 h 424424"/>
              <a:gd name="connsiteX2" fmla="*/ 1744521 w 1797077"/>
              <a:gd name="connsiteY2" fmla="*/ 424424 h 424424"/>
              <a:gd name="connsiteX3" fmla="*/ 0 w 1797077"/>
              <a:gd name="connsiteY3" fmla="*/ 415720 h 424424"/>
              <a:gd name="connsiteX4" fmla="*/ 0 w 1797077"/>
              <a:gd name="connsiteY4" fmla="*/ 0 h 424424"/>
              <a:gd name="connsiteX0" fmla="*/ 0 w 1793329"/>
              <a:gd name="connsiteY0" fmla="*/ 0 h 424424"/>
              <a:gd name="connsiteX1" fmla="*/ 1739078 w 1793329"/>
              <a:gd name="connsiteY1" fmla="*/ 0 h 424424"/>
              <a:gd name="connsiteX2" fmla="*/ 1744521 w 1793329"/>
              <a:gd name="connsiteY2" fmla="*/ 424424 h 424424"/>
              <a:gd name="connsiteX3" fmla="*/ 0 w 1793329"/>
              <a:gd name="connsiteY3" fmla="*/ 415720 h 424424"/>
              <a:gd name="connsiteX4" fmla="*/ 0 w 1793329"/>
              <a:gd name="connsiteY4" fmla="*/ 0 h 424424"/>
              <a:gd name="connsiteX0" fmla="*/ 0 w 1784686"/>
              <a:gd name="connsiteY0" fmla="*/ 0 h 424424"/>
              <a:gd name="connsiteX1" fmla="*/ 1739078 w 1784686"/>
              <a:gd name="connsiteY1" fmla="*/ 0 h 424424"/>
              <a:gd name="connsiteX2" fmla="*/ 1744521 w 1784686"/>
              <a:gd name="connsiteY2" fmla="*/ 424424 h 424424"/>
              <a:gd name="connsiteX3" fmla="*/ 0 w 1784686"/>
              <a:gd name="connsiteY3" fmla="*/ 415720 h 424424"/>
              <a:gd name="connsiteX4" fmla="*/ 0 w 1784686"/>
              <a:gd name="connsiteY4" fmla="*/ 0 h 424424"/>
              <a:gd name="connsiteX0" fmla="*/ 0 w 1774940"/>
              <a:gd name="connsiteY0" fmla="*/ 0 h 424424"/>
              <a:gd name="connsiteX1" fmla="*/ 1739078 w 1774940"/>
              <a:gd name="connsiteY1" fmla="*/ 0 h 424424"/>
              <a:gd name="connsiteX2" fmla="*/ 1722750 w 1774940"/>
              <a:gd name="connsiteY2" fmla="*/ 424424 h 424424"/>
              <a:gd name="connsiteX3" fmla="*/ 0 w 1774940"/>
              <a:gd name="connsiteY3" fmla="*/ 415720 h 424424"/>
              <a:gd name="connsiteX4" fmla="*/ 0 w 1774940"/>
              <a:gd name="connsiteY4" fmla="*/ 0 h 424424"/>
              <a:gd name="connsiteX0" fmla="*/ 0 w 1802154"/>
              <a:gd name="connsiteY0" fmla="*/ 0 h 433126"/>
              <a:gd name="connsiteX1" fmla="*/ 1766292 w 1802154"/>
              <a:gd name="connsiteY1" fmla="*/ 8702 h 433126"/>
              <a:gd name="connsiteX2" fmla="*/ 1749964 w 1802154"/>
              <a:gd name="connsiteY2" fmla="*/ 433126 h 433126"/>
              <a:gd name="connsiteX3" fmla="*/ 27214 w 1802154"/>
              <a:gd name="connsiteY3" fmla="*/ 424422 h 433126"/>
              <a:gd name="connsiteX4" fmla="*/ 0 w 1802154"/>
              <a:gd name="connsiteY4" fmla="*/ 0 h 433126"/>
              <a:gd name="connsiteX0" fmla="*/ 0 w 1802154"/>
              <a:gd name="connsiteY0" fmla="*/ 0 h 433126"/>
              <a:gd name="connsiteX1" fmla="*/ 1766292 w 1802154"/>
              <a:gd name="connsiteY1" fmla="*/ 8702 h 433126"/>
              <a:gd name="connsiteX2" fmla="*/ 1749964 w 1802154"/>
              <a:gd name="connsiteY2" fmla="*/ 433126 h 433126"/>
              <a:gd name="connsiteX3" fmla="*/ 5443 w 1802154"/>
              <a:gd name="connsiteY3" fmla="*/ 424422 h 433126"/>
              <a:gd name="connsiteX4" fmla="*/ 0 w 1802154"/>
              <a:gd name="connsiteY4" fmla="*/ 0 h 433126"/>
              <a:gd name="connsiteX0" fmla="*/ 0 w 1802154"/>
              <a:gd name="connsiteY0" fmla="*/ 0 h 433126"/>
              <a:gd name="connsiteX1" fmla="*/ 1766292 w 1802154"/>
              <a:gd name="connsiteY1" fmla="*/ 8702 h 433126"/>
              <a:gd name="connsiteX2" fmla="*/ 1749964 w 1802154"/>
              <a:gd name="connsiteY2" fmla="*/ 433126 h 433126"/>
              <a:gd name="connsiteX3" fmla="*/ 5443 w 1802154"/>
              <a:gd name="connsiteY3" fmla="*/ 424422 h 433126"/>
              <a:gd name="connsiteX4" fmla="*/ 0 w 1802154"/>
              <a:gd name="connsiteY4" fmla="*/ 0 h 433126"/>
              <a:gd name="connsiteX0" fmla="*/ 0 w 1802154"/>
              <a:gd name="connsiteY0" fmla="*/ 0 h 433126"/>
              <a:gd name="connsiteX1" fmla="*/ 1766292 w 1802154"/>
              <a:gd name="connsiteY1" fmla="*/ 8702 h 433126"/>
              <a:gd name="connsiteX2" fmla="*/ 1749964 w 1802154"/>
              <a:gd name="connsiteY2" fmla="*/ 433126 h 433126"/>
              <a:gd name="connsiteX3" fmla="*/ 5443 w 1802154"/>
              <a:gd name="connsiteY3" fmla="*/ 424422 h 433126"/>
              <a:gd name="connsiteX4" fmla="*/ 0 w 1802154"/>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96711" h="433126">
                <a:moveTo>
                  <a:pt x="10885" y="0"/>
                </a:moveTo>
                <a:lnTo>
                  <a:pt x="1760849" y="8702"/>
                </a:lnTo>
                <a:cubicBezTo>
                  <a:pt x="1820721" y="241911"/>
                  <a:pt x="1798949" y="278225"/>
                  <a:pt x="1744521" y="433126"/>
                </a:cubicBezTo>
                <a:lnTo>
                  <a:pt x="0" y="424422"/>
                </a:lnTo>
                <a:cubicBezTo>
                  <a:pt x="38100" y="269519"/>
                  <a:pt x="76199" y="246280"/>
                  <a:pt x="10885" y="0"/>
                </a:cubicBezTo>
                <a:close/>
              </a:path>
            </a:pathLst>
          </a:custGeom>
          <a:gradFill>
            <a:gsLst>
              <a:gs pos="56000">
                <a:schemeClr val="accent3">
                  <a:lumMod val="62000"/>
                  <a:lumOff val="38000"/>
                </a:schemeClr>
              </a:gs>
              <a:gs pos="41000">
                <a:schemeClr val="accent3">
                  <a:lumMod val="54000"/>
                  <a:lumOff val="46000"/>
                </a:schemeClr>
              </a:gs>
              <a:gs pos="0">
                <a:schemeClr val="accent3">
                  <a:lumMod val="60000"/>
                </a:schemeClr>
              </a:gs>
              <a:gs pos="100000">
                <a:schemeClr val="accent3"/>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29" name="TextBox 28">
            <a:extLst>
              <a:ext uri="{FF2B5EF4-FFF2-40B4-BE49-F238E27FC236}">
                <a16:creationId xmlns:a16="http://schemas.microsoft.com/office/drawing/2014/main" xmlns="" id="{D2595245-FBF9-47B9-B70F-86092C6092DB}"/>
              </a:ext>
            </a:extLst>
          </p:cNvPr>
          <p:cNvSpPr txBox="1"/>
          <p:nvPr/>
        </p:nvSpPr>
        <p:spPr>
          <a:xfrm>
            <a:off x="3905058" y="2276896"/>
            <a:ext cx="1633505" cy="646331"/>
          </a:xfrm>
          <a:prstGeom prst="rect">
            <a:avLst/>
          </a:prstGeom>
          <a:noFill/>
        </p:spPr>
        <p:txBody>
          <a:bodyPr wrap="square" rtlCol="0">
            <a:spAutoFit/>
          </a:bodyPr>
          <a:lstStyle/>
          <a:p>
            <a:r>
              <a:rPr lang="id-ID" altLang="ko-KR" b="1" dirty="0" smtClean="0">
                <a:solidFill>
                  <a:prstClr val="white"/>
                </a:solidFill>
                <a:cs typeface="Arial" pitchFamily="34" charset="0"/>
              </a:rPr>
              <a:t>-Datang suka terlambat</a:t>
            </a:r>
            <a:endParaRPr lang="ko-KR" altLang="en-US" b="1" dirty="0">
              <a:solidFill>
                <a:prstClr val="white"/>
              </a:solidFill>
              <a:cs typeface="Arial" pitchFamily="34" charset="0"/>
            </a:endParaRPr>
          </a:p>
        </p:txBody>
      </p:sp>
      <p:sp>
        <p:nvSpPr>
          <p:cNvPr id="33" name="TextBox 32">
            <a:extLst>
              <a:ext uri="{FF2B5EF4-FFF2-40B4-BE49-F238E27FC236}">
                <a16:creationId xmlns:a16="http://schemas.microsoft.com/office/drawing/2014/main" xmlns="" id="{14EE1453-970B-4F3F-A20F-75E4E0C90065}"/>
              </a:ext>
            </a:extLst>
          </p:cNvPr>
          <p:cNvSpPr txBox="1"/>
          <p:nvPr/>
        </p:nvSpPr>
        <p:spPr>
          <a:xfrm>
            <a:off x="6605703" y="2348904"/>
            <a:ext cx="1633505" cy="646331"/>
          </a:xfrm>
          <a:prstGeom prst="rect">
            <a:avLst/>
          </a:prstGeom>
          <a:noFill/>
        </p:spPr>
        <p:txBody>
          <a:bodyPr wrap="square" rtlCol="0">
            <a:spAutoFit/>
          </a:bodyPr>
          <a:lstStyle/>
          <a:p>
            <a:r>
              <a:rPr lang="id-ID" altLang="ko-KR" b="1" dirty="0" smtClean="0">
                <a:solidFill>
                  <a:prstClr val="white"/>
                </a:solidFill>
                <a:cs typeface="Arial" pitchFamily="34" charset="0"/>
              </a:rPr>
              <a:t>-Datang tepat waktu</a:t>
            </a:r>
            <a:endParaRPr lang="ko-KR" altLang="en-US" b="1" dirty="0">
              <a:solidFill>
                <a:prstClr val="white"/>
              </a:solidFill>
              <a:cs typeface="Arial" pitchFamily="34" charset="0"/>
            </a:endParaRPr>
          </a:p>
        </p:txBody>
      </p:sp>
      <p:sp>
        <p:nvSpPr>
          <p:cNvPr id="44" name="TextBox 43">
            <a:extLst>
              <a:ext uri="{FF2B5EF4-FFF2-40B4-BE49-F238E27FC236}">
                <a16:creationId xmlns:a16="http://schemas.microsoft.com/office/drawing/2014/main" xmlns="" id="{D2595245-FBF9-47B9-B70F-86092C6092DB}"/>
              </a:ext>
            </a:extLst>
          </p:cNvPr>
          <p:cNvSpPr txBox="1"/>
          <p:nvPr/>
        </p:nvSpPr>
        <p:spPr>
          <a:xfrm>
            <a:off x="3885637" y="3103800"/>
            <a:ext cx="1633505" cy="1477328"/>
          </a:xfrm>
          <a:prstGeom prst="rect">
            <a:avLst/>
          </a:prstGeom>
          <a:noFill/>
        </p:spPr>
        <p:txBody>
          <a:bodyPr wrap="square" rtlCol="0">
            <a:spAutoFit/>
          </a:bodyPr>
          <a:lstStyle/>
          <a:p>
            <a:r>
              <a:rPr lang="id-ID" altLang="ko-KR" b="1" dirty="0" smtClean="0">
                <a:solidFill>
                  <a:prstClr val="white"/>
                </a:solidFill>
                <a:cs typeface="Arial" pitchFamily="34" charset="0"/>
              </a:rPr>
              <a:t>-Sibuk dengan gadget ketika berbicara</a:t>
            </a:r>
            <a:endParaRPr lang="ko-KR" altLang="en-US" b="1" dirty="0">
              <a:solidFill>
                <a:prstClr val="white"/>
              </a:solidFill>
              <a:cs typeface="Arial" pitchFamily="34" charset="0"/>
            </a:endParaRPr>
          </a:p>
        </p:txBody>
      </p:sp>
      <p:sp>
        <p:nvSpPr>
          <p:cNvPr id="45" name="TextBox 44">
            <a:extLst>
              <a:ext uri="{FF2B5EF4-FFF2-40B4-BE49-F238E27FC236}">
                <a16:creationId xmlns:a16="http://schemas.microsoft.com/office/drawing/2014/main" xmlns="" id="{14EE1453-970B-4F3F-A20F-75E4E0C90065}"/>
              </a:ext>
            </a:extLst>
          </p:cNvPr>
          <p:cNvSpPr txBox="1"/>
          <p:nvPr/>
        </p:nvSpPr>
        <p:spPr>
          <a:xfrm>
            <a:off x="6599262" y="3247821"/>
            <a:ext cx="1633505" cy="1200329"/>
          </a:xfrm>
          <a:prstGeom prst="rect">
            <a:avLst/>
          </a:prstGeom>
          <a:noFill/>
        </p:spPr>
        <p:txBody>
          <a:bodyPr wrap="square" rtlCol="0">
            <a:spAutoFit/>
          </a:bodyPr>
          <a:lstStyle/>
          <a:p>
            <a:r>
              <a:rPr lang="id-ID" altLang="ko-KR" b="1" dirty="0" smtClean="0">
                <a:solidFill>
                  <a:prstClr val="white"/>
                </a:solidFill>
                <a:cs typeface="Arial" pitchFamily="34" charset="0"/>
              </a:rPr>
              <a:t>-Meletakan gedget ketika berbicara</a:t>
            </a:r>
            <a:endParaRPr lang="ko-KR" altLang="en-US" b="1" dirty="0">
              <a:solidFill>
                <a:prstClr val="white"/>
              </a:solidFill>
              <a:cs typeface="Arial" pitchFamily="34" charset="0"/>
            </a:endParaRPr>
          </a:p>
        </p:txBody>
      </p:sp>
      <p:pic>
        <p:nvPicPr>
          <p:cNvPr id="2050" name="Picture 2" descr="E:\jaro\Desain Training\ATTITUDE IS EVERYTHING SMK N Karangdadap\refrensi\suka mengeluh.jpg"/>
          <p:cNvPicPr>
            <a:picLocks noChangeAspect="1" noChangeArrowheads="1"/>
          </p:cNvPicPr>
          <p:nvPr/>
        </p:nvPicPr>
        <p:blipFill>
          <a:blip r:embed="rId2" cstate="print"/>
          <a:srcRect t="1749" b="6823"/>
          <a:stretch>
            <a:fillRect/>
          </a:stretch>
        </p:blipFill>
        <p:spPr bwMode="auto">
          <a:xfrm>
            <a:off x="2925685" y="1634657"/>
            <a:ext cx="5905825" cy="5322735"/>
          </a:xfrm>
          <a:prstGeom prst="rect">
            <a:avLst/>
          </a:prstGeom>
          <a:noFill/>
        </p:spPr>
      </p:pic>
    </p:spTree>
    <p:extLst>
      <p:ext uri="{BB962C8B-B14F-4D97-AF65-F5344CB8AC3E}">
        <p14:creationId xmlns:p14="http://schemas.microsoft.com/office/powerpoint/2010/main" xmlns="" val="147616872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xmlns="" id="{C63E7C61-150B-4218-9637-51FDD55191D7}"/>
              </a:ext>
            </a:extLst>
          </p:cNvPr>
          <p:cNvSpPr/>
          <p:nvPr/>
        </p:nvSpPr>
        <p:spPr>
          <a:xfrm>
            <a:off x="3678088" y="1835324"/>
            <a:ext cx="2118880" cy="4210853"/>
          </a:xfrm>
          <a:prstGeom prst="rect">
            <a:avLst/>
          </a:prstGeom>
          <a:solidFill>
            <a:schemeClr val="bg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1" name="Rectangle 4">
            <a:extLst>
              <a:ext uri="{FF2B5EF4-FFF2-40B4-BE49-F238E27FC236}">
                <a16:creationId xmlns:a16="http://schemas.microsoft.com/office/drawing/2014/main" xmlns="" id="{F2C67069-42DB-4242-B069-75DB14255363}"/>
              </a:ext>
            </a:extLst>
          </p:cNvPr>
          <p:cNvSpPr/>
          <p:nvPr/>
        </p:nvSpPr>
        <p:spPr>
          <a:xfrm>
            <a:off x="3679362" y="1843516"/>
            <a:ext cx="2118880" cy="3601110"/>
          </a:xfrm>
          <a:custGeom>
            <a:avLst/>
            <a:gdLst>
              <a:gd name="connsiteX0" fmla="*/ 0 w 1749829"/>
              <a:gd name="connsiteY0" fmla="*/ 0 h 2952328"/>
              <a:gd name="connsiteX1" fmla="*/ 1749829 w 1749829"/>
              <a:gd name="connsiteY1" fmla="*/ 0 h 2952328"/>
              <a:gd name="connsiteX2" fmla="*/ 1749829 w 1749829"/>
              <a:gd name="connsiteY2" fmla="*/ 2952328 h 2952328"/>
              <a:gd name="connsiteX3" fmla="*/ 0 w 1749829"/>
              <a:gd name="connsiteY3" fmla="*/ 2952328 h 2952328"/>
              <a:gd name="connsiteX4" fmla="*/ 0 w 1749829"/>
              <a:gd name="connsiteY4" fmla="*/ 0 h 2952328"/>
              <a:gd name="connsiteX0" fmla="*/ 0 w 1749829"/>
              <a:gd name="connsiteY0" fmla="*/ 0 h 2952328"/>
              <a:gd name="connsiteX1" fmla="*/ 1749829 w 1749829"/>
              <a:gd name="connsiteY1" fmla="*/ 0 h 2952328"/>
              <a:gd name="connsiteX2" fmla="*/ 1740304 w 1749829"/>
              <a:gd name="connsiteY2" fmla="*/ 2590378 h 2952328"/>
              <a:gd name="connsiteX3" fmla="*/ 0 w 1749829"/>
              <a:gd name="connsiteY3" fmla="*/ 2952328 h 2952328"/>
              <a:gd name="connsiteX4" fmla="*/ 0 w 1749829"/>
              <a:gd name="connsiteY4" fmla="*/ 0 h 2952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9829" h="2952328">
                <a:moveTo>
                  <a:pt x="0" y="0"/>
                </a:moveTo>
                <a:lnTo>
                  <a:pt x="1749829" y="0"/>
                </a:lnTo>
                <a:lnTo>
                  <a:pt x="1740304" y="2590378"/>
                </a:lnTo>
                <a:lnTo>
                  <a:pt x="0" y="2952328"/>
                </a:lnTo>
                <a:lnTo>
                  <a:pt x="0" y="0"/>
                </a:lnTo>
                <a:close/>
              </a:path>
            </a:pathLst>
          </a:cu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5" name="Rectangle 14">
            <a:extLst>
              <a:ext uri="{FF2B5EF4-FFF2-40B4-BE49-F238E27FC236}">
                <a16:creationId xmlns:a16="http://schemas.microsoft.com/office/drawing/2014/main" xmlns="" id="{F0B3412A-016D-4667-A5FF-A1B2D2C2D051}"/>
              </a:ext>
            </a:extLst>
          </p:cNvPr>
          <p:cNvSpPr/>
          <p:nvPr/>
        </p:nvSpPr>
        <p:spPr>
          <a:xfrm>
            <a:off x="6378745" y="1835324"/>
            <a:ext cx="2118880" cy="4210853"/>
          </a:xfrm>
          <a:prstGeom prst="rect">
            <a:avLst/>
          </a:prstGeom>
          <a:solidFill>
            <a:schemeClr val="bg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6" name="Rectangle 4">
            <a:extLst>
              <a:ext uri="{FF2B5EF4-FFF2-40B4-BE49-F238E27FC236}">
                <a16:creationId xmlns:a16="http://schemas.microsoft.com/office/drawing/2014/main" xmlns="" id="{42138A4D-6FE1-4E9A-BF6B-B35EF6460346}"/>
              </a:ext>
            </a:extLst>
          </p:cNvPr>
          <p:cNvSpPr/>
          <p:nvPr/>
        </p:nvSpPr>
        <p:spPr>
          <a:xfrm>
            <a:off x="6380018" y="1843516"/>
            <a:ext cx="2118880" cy="3601110"/>
          </a:xfrm>
          <a:custGeom>
            <a:avLst/>
            <a:gdLst>
              <a:gd name="connsiteX0" fmla="*/ 0 w 1749829"/>
              <a:gd name="connsiteY0" fmla="*/ 0 h 2952328"/>
              <a:gd name="connsiteX1" fmla="*/ 1749829 w 1749829"/>
              <a:gd name="connsiteY1" fmla="*/ 0 h 2952328"/>
              <a:gd name="connsiteX2" fmla="*/ 1749829 w 1749829"/>
              <a:gd name="connsiteY2" fmla="*/ 2952328 h 2952328"/>
              <a:gd name="connsiteX3" fmla="*/ 0 w 1749829"/>
              <a:gd name="connsiteY3" fmla="*/ 2952328 h 2952328"/>
              <a:gd name="connsiteX4" fmla="*/ 0 w 1749829"/>
              <a:gd name="connsiteY4" fmla="*/ 0 h 2952328"/>
              <a:gd name="connsiteX0" fmla="*/ 0 w 1749829"/>
              <a:gd name="connsiteY0" fmla="*/ 0 h 2952328"/>
              <a:gd name="connsiteX1" fmla="*/ 1749829 w 1749829"/>
              <a:gd name="connsiteY1" fmla="*/ 0 h 2952328"/>
              <a:gd name="connsiteX2" fmla="*/ 1740304 w 1749829"/>
              <a:gd name="connsiteY2" fmla="*/ 2590378 h 2952328"/>
              <a:gd name="connsiteX3" fmla="*/ 0 w 1749829"/>
              <a:gd name="connsiteY3" fmla="*/ 2952328 h 2952328"/>
              <a:gd name="connsiteX4" fmla="*/ 0 w 1749829"/>
              <a:gd name="connsiteY4" fmla="*/ 0 h 2952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9829" h="2952328">
                <a:moveTo>
                  <a:pt x="0" y="0"/>
                </a:moveTo>
                <a:lnTo>
                  <a:pt x="1749829" y="0"/>
                </a:lnTo>
                <a:lnTo>
                  <a:pt x="1740304" y="2590378"/>
                </a:lnTo>
                <a:lnTo>
                  <a:pt x="0" y="2952328"/>
                </a:lnTo>
                <a:lnTo>
                  <a:pt x="0" y="0"/>
                </a:lnTo>
                <a:close/>
              </a:path>
            </a:pathLst>
          </a:custGeom>
          <a:solidFill>
            <a:schemeClr val="accent3"/>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2" name="Text Placeholder 1">
            <a:extLst>
              <a:ext uri="{FF2B5EF4-FFF2-40B4-BE49-F238E27FC236}">
                <a16:creationId xmlns:a16="http://schemas.microsoft.com/office/drawing/2014/main" xmlns="" id="{206381AD-4C2B-4745-99B1-0BBCE6131A71}"/>
              </a:ext>
            </a:extLst>
          </p:cNvPr>
          <p:cNvSpPr>
            <a:spLocks noGrp="1"/>
          </p:cNvSpPr>
          <p:nvPr>
            <p:ph type="body" sz="quarter" idx="10"/>
          </p:nvPr>
        </p:nvSpPr>
        <p:spPr>
          <a:xfrm>
            <a:off x="323499" y="857820"/>
            <a:ext cx="11571691" cy="757130"/>
          </a:xfrm>
          <a:prstGeom prst="rect">
            <a:avLst/>
          </a:prstGeom>
        </p:spPr>
        <p:txBody>
          <a:bodyPr/>
          <a:lstStyle/>
          <a:p>
            <a:r>
              <a:rPr lang="id-ID" sz="4800" dirty="0" smtClean="0"/>
              <a:t>MENUNDA-NUNDA VS TEPAT</a:t>
            </a:r>
            <a:endParaRPr lang="en-US" sz="5000" b="1" dirty="0"/>
          </a:p>
        </p:txBody>
      </p:sp>
      <p:sp>
        <p:nvSpPr>
          <p:cNvPr id="3" name="Rectangle 2">
            <a:extLst>
              <a:ext uri="{FF2B5EF4-FFF2-40B4-BE49-F238E27FC236}">
                <a16:creationId xmlns:a16="http://schemas.microsoft.com/office/drawing/2014/main" xmlns="" id="{485EEFCC-2124-44D3-AF15-92977C72B3D2}"/>
              </a:ext>
            </a:extLst>
          </p:cNvPr>
          <p:cNvSpPr/>
          <p:nvPr/>
        </p:nvSpPr>
        <p:spPr>
          <a:xfrm>
            <a:off x="0" y="1854579"/>
            <a:ext cx="12202411" cy="144016"/>
          </a:xfrm>
          <a:prstGeom prst="rect">
            <a:avLst/>
          </a:prstGeom>
          <a:gradFill flip="none" rotWithShape="1">
            <a:gsLst>
              <a:gs pos="0">
                <a:schemeClr val="bg1">
                  <a:lumMod val="75000"/>
                </a:schemeClr>
              </a:gs>
              <a:gs pos="50000">
                <a:schemeClr val="bg1"/>
              </a:gs>
              <a:gs pos="100000">
                <a:schemeClr val="bg1">
                  <a:lumMod val="8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2" name="Rectangle 3">
            <a:extLst>
              <a:ext uri="{FF2B5EF4-FFF2-40B4-BE49-F238E27FC236}">
                <a16:creationId xmlns:a16="http://schemas.microsoft.com/office/drawing/2014/main" xmlns="" id="{DB00D8CA-C2A3-4B61-B034-697F70077833}"/>
              </a:ext>
            </a:extLst>
          </p:cNvPr>
          <p:cNvSpPr/>
          <p:nvPr/>
        </p:nvSpPr>
        <p:spPr>
          <a:xfrm>
            <a:off x="3567318" y="1791365"/>
            <a:ext cx="2316208" cy="322491"/>
          </a:xfrm>
          <a:custGeom>
            <a:avLst/>
            <a:gdLst>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52382"/>
              <a:gd name="connsiteY0" fmla="*/ 0 h 432048"/>
              <a:gd name="connsiteX1" fmla="*/ 1728192 w 1752382"/>
              <a:gd name="connsiteY1" fmla="*/ 0 h 432048"/>
              <a:gd name="connsiteX2" fmla="*/ 1728192 w 1752382"/>
              <a:gd name="connsiteY2" fmla="*/ 432048 h 432048"/>
              <a:gd name="connsiteX3" fmla="*/ 0 w 1752382"/>
              <a:gd name="connsiteY3" fmla="*/ 432048 h 432048"/>
              <a:gd name="connsiteX4" fmla="*/ 0 w 1752382"/>
              <a:gd name="connsiteY4" fmla="*/ 0 h 432048"/>
              <a:gd name="connsiteX0" fmla="*/ 0 w 1777513"/>
              <a:gd name="connsiteY0" fmla="*/ 0 h 432048"/>
              <a:gd name="connsiteX1" fmla="*/ 1728192 w 1777513"/>
              <a:gd name="connsiteY1" fmla="*/ 0 h 432048"/>
              <a:gd name="connsiteX2" fmla="*/ 1728192 w 1777513"/>
              <a:gd name="connsiteY2" fmla="*/ 432048 h 432048"/>
              <a:gd name="connsiteX3" fmla="*/ 0 w 1777513"/>
              <a:gd name="connsiteY3" fmla="*/ 432048 h 432048"/>
              <a:gd name="connsiteX4" fmla="*/ 0 w 1777513"/>
              <a:gd name="connsiteY4" fmla="*/ 0 h 432048"/>
              <a:gd name="connsiteX0" fmla="*/ 80241 w 1777513"/>
              <a:gd name="connsiteY0" fmla="*/ 0 h 432048"/>
              <a:gd name="connsiteX1" fmla="*/ 1728192 w 1777513"/>
              <a:gd name="connsiteY1" fmla="*/ 0 h 432048"/>
              <a:gd name="connsiteX2" fmla="*/ 1728192 w 1777513"/>
              <a:gd name="connsiteY2" fmla="*/ 432048 h 432048"/>
              <a:gd name="connsiteX3" fmla="*/ 0 w 1777513"/>
              <a:gd name="connsiteY3" fmla="*/ 432048 h 432048"/>
              <a:gd name="connsiteX4" fmla="*/ 80241 w 1777513"/>
              <a:gd name="connsiteY4" fmla="*/ 0 h 432048"/>
              <a:gd name="connsiteX0" fmla="*/ 160483 w 1857755"/>
              <a:gd name="connsiteY0" fmla="*/ 0 h 432048"/>
              <a:gd name="connsiteX1" fmla="*/ 1808434 w 1857755"/>
              <a:gd name="connsiteY1" fmla="*/ 0 h 432048"/>
              <a:gd name="connsiteX2" fmla="*/ 1808434 w 1857755"/>
              <a:gd name="connsiteY2" fmla="*/ 432048 h 432048"/>
              <a:gd name="connsiteX3" fmla="*/ 0 w 1857755"/>
              <a:gd name="connsiteY3" fmla="*/ 432048 h 432048"/>
              <a:gd name="connsiteX4" fmla="*/ 160483 w 1857755"/>
              <a:gd name="connsiteY4" fmla="*/ 0 h 432048"/>
              <a:gd name="connsiteX0" fmla="*/ 110331 w 1807603"/>
              <a:gd name="connsiteY0" fmla="*/ 0 h 476694"/>
              <a:gd name="connsiteX1" fmla="*/ 1758282 w 1807603"/>
              <a:gd name="connsiteY1" fmla="*/ 0 h 476694"/>
              <a:gd name="connsiteX2" fmla="*/ 1758282 w 1807603"/>
              <a:gd name="connsiteY2" fmla="*/ 432048 h 476694"/>
              <a:gd name="connsiteX3" fmla="*/ 0 w 1807603"/>
              <a:gd name="connsiteY3" fmla="*/ 476694 h 476694"/>
              <a:gd name="connsiteX4" fmla="*/ 110331 w 1807603"/>
              <a:gd name="connsiteY4" fmla="*/ 0 h 476694"/>
              <a:gd name="connsiteX0" fmla="*/ 60180 w 1757452"/>
              <a:gd name="connsiteY0" fmla="*/ 0 h 476694"/>
              <a:gd name="connsiteX1" fmla="*/ 1708131 w 1757452"/>
              <a:gd name="connsiteY1" fmla="*/ 0 h 476694"/>
              <a:gd name="connsiteX2" fmla="*/ 1708131 w 1757452"/>
              <a:gd name="connsiteY2" fmla="*/ 432048 h 476694"/>
              <a:gd name="connsiteX3" fmla="*/ 0 w 1757452"/>
              <a:gd name="connsiteY3" fmla="*/ 476694 h 476694"/>
              <a:gd name="connsiteX4" fmla="*/ 60180 w 1757452"/>
              <a:gd name="connsiteY4" fmla="*/ 0 h 476694"/>
              <a:gd name="connsiteX0" fmla="*/ 20059 w 1757452"/>
              <a:gd name="connsiteY0" fmla="*/ 0 h 485624"/>
              <a:gd name="connsiteX1" fmla="*/ 1708131 w 1757452"/>
              <a:gd name="connsiteY1" fmla="*/ 8930 h 485624"/>
              <a:gd name="connsiteX2" fmla="*/ 1708131 w 1757452"/>
              <a:gd name="connsiteY2" fmla="*/ 440978 h 485624"/>
              <a:gd name="connsiteX3" fmla="*/ 0 w 1757452"/>
              <a:gd name="connsiteY3" fmla="*/ 485624 h 485624"/>
              <a:gd name="connsiteX4" fmla="*/ 20059 w 1757452"/>
              <a:gd name="connsiteY4" fmla="*/ 0 h 485624"/>
              <a:gd name="connsiteX0" fmla="*/ 20059 w 1757452"/>
              <a:gd name="connsiteY0" fmla="*/ 0 h 485624"/>
              <a:gd name="connsiteX1" fmla="*/ 1708131 w 1757452"/>
              <a:gd name="connsiteY1" fmla="*/ 8930 h 485624"/>
              <a:gd name="connsiteX2" fmla="*/ 1708131 w 1757452"/>
              <a:gd name="connsiteY2" fmla="*/ 440978 h 485624"/>
              <a:gd name="connsiteX3" fmla="*/ 0 w 1757452"/>
              <a:gd name="connsiteY3" fmla="*/ 485624 h 485624"/>
              <a:gd name="connsiteX4" fmla="*/ 20059 w 1757452"/>
              <a:gd name="connsiteY4" fmla="*/ 0 h 485624"/>
              <a:gd name="connsiteX0" fmla="*/ 70210 w 1757452"/>
              <a:gd name="connsiteY0" fmla="*/ 0 h 485624"/>
              <a:gd name="connsiteX1" fmla="*/ 1708131 w 1757452"/>
              <a:gd name="connsiteY1" fmla="*/ 8930 h 485624"/>
              <a:gd name="connsiteX2" fmla="*/ 1708131 w 1757452"/>
              <a:gd name="connsiteY2" fmla="*/ 440978 h 485624"/>
              <a:gd name="connsiteX3" fmla="*/ 0 w 1757452"/>
              <a:gd name="connsiteY3" fmla="*/ 485624 h 485624"/>
              <a:gd name="connsiteX4" fmla="*/ 70210 w 1757452"/>
              <a:gd name="connsiteY4" fmla="*/ 0 h 485624"/>
              <a:gd name="connsiteX0" fmla="*/ 100301 w 1787543"/>
              <a:gd name="connsiteY0" fmla="*/ 0 h 467765"/>
              <a:gd name="connsiteX1" fmla="*/ 1738222 w 1787543"/>
              <a:gd name="connsiteY1" fmla="*/ 8930 h 467765"/>
              <a:gd name="connsiteX2" fmla="*/ 1738222 w 1787543"/>
              <a:gd name="connsiteY2" fmla="*/ 440978 h 467765"/>
              <a:gd name="connsiteX3" fmla="*/ 0 w 1787543"/>
              <a:gd name="connsiteY3" fmla="*/ 467765 h 467765"/>
              <a:gd name="connsiteX4" fmla="*/ 100301 w 1787543"/>
              <a:gd name="connsiteY4" fmla="*/ 0 h 467765"/>
              <a:gd name="connsiteX0" fmla="*/ 85256 w 1787543"/>
              <a:gd name="connsiteY0" fmla="*/ 0 h 460963"/>
              <a:gd name="connsiteX1" fmla="*/ 1738222 w 1787543"/>
              <a:gd name="connsiteY1" fmla="*/ 2128 h 460963"/>
              <a:gd name="connsiteX2" fmla="*/ 1738222 w 1787543"/>
              <a:gd name="connsiteY2" fmla="*/ 434176 h 460963"/>
              <a:gd name="connsiteX3" fmla="*/ 0 w 1787543"/>
              <a:gd name="connsiteY3" fmla="*/ 460963 h 460963"/>
              <a:gd name="connsiteX4" fmla="*/ 85256 w 1787543"/>
              <a:gd name="connsiteY4" fmla="*/ 0 h 460963"/>
              <a:gd name="connsiteX0" fmla="*/ 60181 w 1762468"/>
              <a:gd name="connsiteY0" fmla="*/ 0 h 434176"/>
              <a:gd name="connsiteX1" fmla="*/ 1713147 w 1762468"/>
              <a:gd name="connsiteY1" fmla="*/ 2128 h 434176"/>
              <a:gd name="connsiteX2" fmla="*/ 1713147 w 1762468"/>
              <a:gd name="connsiteY2" fmla="*/ 434176 h 434176"/>
              <a:gd name="connsiteX3" fmla="*/ 0 w 1762468"/>
              <a:gd name="connsiteY3" fmla="*/ 426953 h 434176"/>
              <a:gd name="connsiteX4" fmla="*/ 60181 w 1762468"/>
              <a:gd name="connsiteY4" fmla="*/ 0 h 434176"/>
              <a:gd name="connsiteX0" fmla="*/ 60181 w 1762468"/>
              <a:gd name="connsiteY0" fmla="*/ 0 h 434176"/>
              <a:gd name="connsiteX1" fmla="*/ 1713147 w 1762468"/>
              <a:gd name="connsiteY1" fmla="*/ 2128 h 434176"/>
              <a:gd name="connsiteX2" fmla="*/ 1713147 w 1762468"/>
              <a:gd name="connsiteY2" fmla="*/ 434176 h 434176"/>
              <a:gd name="connsiteX3" fmla="*/ 0 w 1762468"/>
              <a:gd name="connsiteY3" fmla="*/ 426953 h 434176"/>
              <a:gd name="connsiteX4" fmla="*/ 60181 w 1762468"/>
              <a:gd name="connsiteY4" fmla="*/ 0 h 434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62468" h="434176">
                <a:moveTo>
                  <a:pt x="60181" y="0"/>
                </a:moveTo>
                <a:lnTo>
                  <a:pt x="1713147" y="2128"/>
                </a:lnTo>
                <a:cubicBezTo>
                  <a:pt x="1767575" y="146144"/>
                  <a:pt x="1789347" y="279275"/>
                  <a:pt x="1713147" y="434176"/>
                </a:cubicBezTo>
                <a:lnTo>
                  <a:pt x="0" y="426953"/>
                </a:lnTo>
                <a:cubicBezTo>
                  <a:pt x="35224" y="272051"/>
                  <a:pt x="24337" y="152945"/>
                  <a:pt x="60181" y="0"/>
                </a:cubicBezTo>
                <a:close/>
              </a:path>
            </a:pathLst>
          </a:custGeom>
          <a:solidFill>
            <a:schemeClr val="tx1">
              <a:lumMod val="50000"/>
              <a:lumOff val="50000"/>
            </a:scheme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3" name="Rectangle 3">
            <a:extLst>
              <a:ext uri="{FF2B5EF4-FFF2-40B4-BE49-F238E27FC236}">
                <a16:creationId xmlns:a16="http://schemas.microsoft.com/office/drawing/2014/main" xmlns="" id="{8D100C3C-5467-4BA5-A583-DC7D3FCDABDA}"/>
              </a:ext>
            </a:extLst>
          </p:cNvPr>
          <p:cNvSpPr/>
          <p:nvPr/>
        </p:nvSpPr>
        <p:spPr>
          <a:xfrm>
            <a:off x="3672772" y="1832940"/>
            <a:ext cx="2175650" cy="212978"/>
          </a:xfrm>
          <a:custGeom>
            <a:avLst/>
            <a:gdLst>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52382"/>
              <a:gd name="connsiteY0" fmla="*/ 0 h 432048"/>
              <a:gd name="connsiteX1" fmla="*/ 1728192 w 1752382"/>
              <a:gd name="connsiteY1" fmla="*/ 0 h 432048"/>
              <a:gd name="connsiteX2" fmla="*/ 1728192 w 1752382"/>
              <a:gd name="connsiteY2" fmla="*/ 432048 h 432048"/>
              <a:gd name="connsiteX3" fmla="*/ 0 w 1752382"/>
              <a:gd name="connsiteY3" fmla="*/ 432048 h 432048"/>
              <a:gd name="connsiteX4" fmla="*/ 0 w 1752382"/>
              <a:gd name="connsiteY4" fmla="*/ 0 h 432048"/>
              <a:gd name="connsiteX0" fmla="*/ 0 w 1777513"/>
              <a:gd name="connsiteY0" fmla="*/ 0 h 432048"/>
              <a:gd name="connsiteX1" fmla="*/ 1728192 w 1777513"/>
              <a:gd name="connsiteY1" fmla="*/ 0 h 432048"/>
              <a:gd name="connsiteX2" fmla="*/ 1728192 w 1777513"/>
              <a:gd name="connsiteY2" fmla="*/ 432048 h 432048"/>
              <a:gd name="connsiteX3" fmla="*/ 0 w 1777513"/>
              <a:gd name="connsiteY3" fmla="*/ 432048 h 432048"/>
              <a:gd name="connsiteX4" fmla="*/ 0 w 1777513"/>
              <a:gd name="connsiteY4" fmla="*/ 0 h 432048"/>
              <a:gd name="connsiteX0" fmla="*/ 0 w 1802556"/>
              <a:gd name="connsiteY0" fmla="*/ 0 h 432048"/>
              <a:gd name="connsiteX1" fmla="*/ 1728192 w 1802556"/>
              <a:gd name="connsiteY1" fmla="*/ 0 h 432048"/>
              <a:gd name="connsiteX2" fmla="*/ 1728192 w 1802556"/>
              <a:gd name="connsiteY2" fmla="*/ 432048 h 432048"/>
              <a:gd name="connsiteX3" fmla="*/ 0 w 1802556"/>
              <a:gd name="connsiteY3" fmla="*/ 432048 h 432048"/>
              <a:gd name="connsiteX4" fmla="*/ 0 w 1802556"/>
              <a:gd name="connsiteY4" fmla="*/ 0 h 432048"/>
              <a:gd name="connsiteX0" fmla="*/ 0 w 1802556"/>
              <a:gd name="connsiteY0" fmla="*/ 0 h 432048"/>
              <a:gd name="connsiteX1" fmla="*/ 1728192 w 1802556"/>
              <a:gd name="connsiteY1" fmla="*/ 0 h 432048"/>
              <a:gd name="connsiteX2" fmla="*/ 1728192 w 1802556"/>
              <a:gd name="connsiteY2" fmla="*/ 432048 h 432048"/>
              <a:gd name="connsiteX3" fmla="*/ 0 w 1802556"/>
              <a:gd name="connsiteY3" fmla="*/ 432048 h 432048"/>
              <a:gd name="connsiteX4" fmla="*/ 0 w 1802556"/>
              <a:gd name="connsiteY4" fmla="*/ 0 h 432048"/>
              <a:gd name="connsiteX0" fmla="*/ 0 w 1812478"/>
              <a:gd name="connsiteY0" fmla="*/ 0 h 432048"/>
              <a:gd name="connsiteX1" fmla="*/ 1744520 w 1812478"/>
              <a:gd name="connsiteY1" fmla="*/ 16328 h 432048"/>
              <a:gd name="connsiteX2" fmla="*/ 1728192 w 1812478"/>
              <a:gd name="connsiteY2" fmla="*/ 432048 h 432048"/>
              <a:gd name="connsiteX3" fmla="*/ 0 w 1812478"/>
              <a:gd name="connsiteY3" fmla="*/ 432048 h 432048"/>
              <a:gd name="connsiteX4" fmla="*/ 0 w 1812478"/>
              <a:gd name="connsiteY4" fmla="*/ 0 h 432048"/>
              <a:gd name="connsiteX0" fmla="*/ 0 w 1812478"/>
              <a:gd name="connsiteY0" fmla="*/ 0 h 415720"/>
              <a:gd name="connsiteX1" fmla="*/ 1744520 w 1812478"/>
              <a:gd name="connsiteY1" fmla="*/ 0 h 415720"/>
              <a:gd name="connsiteX2" fmla="*/ 1728192 w 1812478"/>
              <a:gd name="connsiteY2" fmla="*/ 415720 h 415720"/>
              <a:gd name="connsiteX3" fmla="*/ 0 w 1812478"/>
              <a:gd name="connsiteY3" fmla="*/ 415720 h 415720"/>
              <a:gd name="connsiteX4" fmla="*/ 0 w 1812478"/>
              <a:gd name="connsiteY4" fmla="*/ 0 h 415720"/>
              <a:gd name="connsiteX0" fmla="*/ 0 w 1815975"/>
              <a:gd name="connsiteY0" fmla="*/ 0 h 415720"/>
              <a:gd name="connsiteX1" fmla="*/ 1749963 w 1815975"/>
              <a:gd name="connsiteY1" fmla="*/ 10886 h 415720"/>
              <a:gd name="connsiteX2" fmla="*/ 1728192 w 1815975"/>
              <a:gd name="connsiteY2" fmla="*/ 415720 h 415720"/>
              <a:gd name="connsiteX3" fmla="*/ 0 w 1815975"/>
              <a:gd name="connsiteY3" fmla="*/ 415720 h 415720"/>
              <a:gd name="connsiteX4" fmla="*/ 0 w 1815975"/>
              <a:gd name="connsiteY4" fmla="*/ 0 h 415720"/>
              <a:gd name="connsiteX0" fmla="*/ 0 w 1799451"/>
              <a:gd name="connsiteY0" fmla="*/ 5443 h 421163"/>
              <a:gd name="connsiteX1" fmla="*/ 1722749 w 1799451"/>
              <a:gd name="connsiteY1" fmla="*/ 0 h 421163"/>
              <a:gd name="connsiteX2" fmla="*/ 1728192 w 1799451"/>
              <a:gd name="connsiteY2" fmla="*/ 421163 h 421163"/>
              <a:gd name="connsiteX3" fmla="*/ 0 w 1799451"/>
              <a:gd name="connsiteY3" fmla="*/ 421163 h 421163"/>
              <a:gd name="connsiteX4" fmla="*/ 0 w 1799451"/>
              <a:gd name="connsiteY4" fmla="*/ 5443 h 421163"/>
              <a:gd name="connsiteX0" fmla="*/ 0 w 1815975"/>
              <a:gd name="connsiteY0" fmla="*/ 0 h 415720"/>
              <a:gd name="connsiteX1" fmla="*/ 1749963 w 1815975"/>
              <a:gd name="connsiteY1" fmla="*/ 0 h 415720"/>
              <a:gd name="connsiteX2" fmla="*/ 1728192 w 1815975"/>
              <a:gd name="connsiteY2" fmla="*/ 415720 h 415720"/>
              <a:gd name="connsiteX3" fmla="*/ 0 w 1815975"/>
              <a:gd name="connsiteY3" fmla="*/ 415720 h 415720"/>
              <a:gd name="connsiteX4" fmla="*/ 0 w 1815975"/>
              <a:gd name="connsiteY4" fmla="*/ 0 h 415720"/>
              <a:gd name="connsiteX0" fmla="*/ 0 w 1826979"/>
              <a:gd name="connsiteY0" fmla="*/ 0 h 415720"/>
              <a:gd name="connsiteX1" fmla="*/ 1766292 w 1826979"/>
              <a:gd name="connsiteY1" fmla="*/ 0 h 415720"/>
              <a:gd name="connsiteX2" fmla="*/ 1728192 w 1826979"/>
              <a:gd name="connsiteY2" fmla="*/ 415720 h 415720"/>
              <a:gd name="connsiteX3" fmla="*/ 0 w 1826979"/>
              <a:gd name="connsiteY3" fmla="*/ 415720 h 415720"/>
              <a:gd name="connsiteX4" fmla="*/ 0 w 1826979"/>
              <a:gd name="connsiteY4" fmla="*/ 0 h 415720"/>
              <a:gd name="connsiteX0" fmla="*/ 0 w 1809074"/>
              <a:gd name="connsiteY0" fmla="*/ 0 h 415720"/>
              <a:gd name="connsiteX1" fmla="*/ 1739078 w 1809074"/>
              <a:gd name="connsiteY1" fmla="*/ 0 h 415720"/>
              <a:gd name="connsiteX2" fmla="*/ 1728192 w 1809074"/>
              <a:gd name="connsiteY2" fmla="*/ 415720 h 415720"/>
              <a:gd name="connsiteX3" fmla="*/ 0 w 1809074"/>
              <a:gd name="connsiteY3" fmla="*/ 415720 h 415720"/>
              <a:gd name="connsiteX4" fmla="*/ 0 w 1809074"/>
              <a:gd name="connsiteY4" fmla="*/ 0 h 415720"/>
              <a:gd name="connsiteX0" fmla="*/ 0 w 1815780"/>
              <a:gd name="connsiteY0" fmla="*/ 0 h 424424"/>
              <a:gd name="connsiteX1" fmla="*/ 1739078 w 1815780"/>
              <a:gd name="connsiteY1" fmla="*/ 0 h 424424"/>
              <a:gd name="connsiteX2" fmla="*/ 1744521 w 1815780"/>
              <a:gd name="connsiteY2" fmla="*/ 424424 h 424424"/>
              <a:gd name="connsiteX3" fmla="*/ 0 w 1815780"/>
              <a:gd name="connsiteY3" fmla="*/ 415720 h 424424"/>
              <a:gd name="connsiteX4" fmla="*/ 0 w 1815780"/>
              <a:gd name="connsiteY4" fmla="*/ 0 h 424424"/>
              <a:gd name="connsiteX0" fmla="*/ 0 w 1797077"/>
              <a:gd name="connsiteY0" fmla="*/ 0 h 424424"/>
              <a:gd name="connsiteX1" fmla="*/ 1739078 w 1797077"/>
              <a:gd name="connsiteY1" fmla="*/ 0 h 424424"/>
              <a:gd name="connsiteX2" fmla="*/ 1744521 w 1797077"/>
              <a:gd name="connsiteY2" fmla="*/ 424424 h 424424"/>
              <a:gd name="connsiteX3" fmla="*/ 0 w 1797077"/>
              <a:gd name="connsiteY3" fmla="*/ 415720 h 424424"/>
              <a:gd name="connsiteX4" fmla="*/ 0 w 1797077"/>
              <a:gd name="connsiteY4" fmla="*/ 0 h 424424"/>
              <a:gd name="connsiteX0" fmla="*/ 0 w 1793329"/>
              <a:gd name="connsiteY0" fmla="*/ 0 h 424424"/>
              <a:gd name="connsiteX1" fmla="*/ 1739078 w 1793329"/>
              <a:gd name="connsiteY1" fmla="*/ 0 h 424424"/>
              <a:gd name="connsiteX2" fmla="*/ 1744521 w 1793329"/>
              <a:gd name="connsiteY2" fmla="*/ 424424 h 424424"/>
              <a:gd name="connsiteX3" fmla="*/ 0 w 1793329"/>
              <a:gd name="connsiteY3" fmla="*/ 415720 h 424424"/>
              <a:gd name="connsiteX4" fmla="*/ 0 w 1793329"/>
              <a:gd name="connsiteY4" fmla="*/ 0 h 424424"/>
              <a:gd name="connsiteX0" fmla="*/ 0 w 1784686"/>
              <a:gd name="connsiteY0" fmla="*/ 0 h 424424"/>
              <a:gd name="connsiteX1" fmla="*/ 1739078 w 1784686"/>
              <a:gd name="connsiteY1" fmla="*/ 0 h 424424"/>
              <a:gd name="connsiteX2" fmla="*/ 1744521 w 1784686"/>
              <a:gd name="connsiteY2" fmla="*/ 424424 h 424424"/>
              <a:gd name="connsiteX3" fmla="*/ 0 w 1784686"/>
              <a:gd name="connsiteY3" fmla="*/ 415720 h 424424"/>
              <a:gd name="connsiteX4" fmla="*/ 0 w 1784686"/>
              <a:gd name="connsiteY4" fmla="*/ 0 h 424424"/>
              <a:gd name="connsiteX0" fmla="*/ 0 w 1774940"/>
              <a:gd name="connsiteY0" fmla="*/ 0 h 424424"/>
              <a:gd name="connsiteX1" fmla="*/ 1739078 w 1774940"/>
              <a:gd name="connsiteY1" fmla="*/ 0 h 424424"/>
              <a:gd name="connsiteX2" fmla="*/ 1722750 w 1774940"/>
              <a:gd name="connsiteY2" fmla="*/ 424424 h 424424"/>
              <a:gd name="connsiteX3" fmla="*/ 0 w 1774940"/>
              <a:gd name="connsiteY3" fmla="*/ 415720 h 424424"/>
              <a:gd name="connsiteX4" fmla="*/ 0 w 1774940"/>
              <a:gd name="connsiteY4" fmla="*/ 0 h 424424"/>
              <a:gd name="connsiteX0" fmla="*/ 0 w 1802154"/>
              <a:gd name="connsiteY0" fmla="*/ 0 h 433126"/>
              <a:gd name="connsiteX1" fmla="*/ 1766292 w 1802154"/>
              <a:gd name="connsiteY1" fmla="*/ 8702 h 433126"/>
              <a:gd name="connsiteX2" fmla="*/ 1749964 w 1802154"/>
              <a:gd name="connsiteY2" fmla="*/ 433126 h 433126"/>
              <a:gd name="connsiteX3" fmla="*/ 27214 w 1802154"/>
              <a:gd name="connsiteY3" fmla="*/ 424422 h 433126"/>
              <a:gd name="connsiteX4" fmla="*/ 0 w 1802154"/>
              <a:gd name="connsiteY4" fmla="*/ 0 h 433126"/>
              <a:gd name="connsiteX0" fmla="*/ 0 w 1802154"/>
              <a:gd name="connsiteY0" fmla="*/ 0 h 433126"/>
              <a:gd name="connsiteX1" fmla="*/ 1766292 w 1802154"/>
              <a:gd name="connsiteY1" fmla="*/ 8702 h 433126"/>
              <a:gd name="connsiteX2" fmla="*/ 1749964 w 1802154"/>
              <a:gd name="connsiteY2" fmla="*/ 433126 h 433126"/>
              <a:gd name="connsiteX3" fmla="*/ 5443 w 1802154"/>
              <a:gd name="connsiteY3" fmla="*/ 424422 h 433126"/>
              <a:gd name="connsiteX4" fmla="*/ 0 w 1802154"/>
              <a:gd name="connsiteY4" fmla="*/ 0 h 433126"/>
              <a:gd name="connsiteX0" fmla="*/ 0 w 1802154"/>
              <a:gd name="connsiteY0" fmla="*/ 0 h 433126"/>
              <a:gd name="connsiteX1" fmla="*/ 1766292 w 1802154"/>
              <a:gd name="connsiteY1" fmla="*/ 8702 h 433126"/>
              <a:gd name="connsiteX2" fmla="*/ 1749964 w 1802154"/>
              <a:gd name="connsiteY2" fmla="*/ 433126 h 433126"/>
              <a:gd name="connsiteX3" fmla="*/ 5443 w 1802154"/>
              <a:gd name="connsiteY3" fmla="*/ 424422 h 433126"/>
              <a:gd name="connsiteX4" fmla="*/ 0 w 1802154"/>
              <a:gd name="connsiteY4" fmla="*/ 0 h 433126"/>
              <a:gd name="connsiteX0" fmla="*/ 0 w 1802154"/>
              <a:gd name="connsiteY0" fmla="*/ 0 h 433126"/>
              <a:gd name="connsiteX1" fmla="*/ 1766292 w 1802154"/>
              <a:gd name="connsiteY1" fmla="*/ 8702 h 433126"/>
              <a:gd name="connsiteX2" fmla="*/ 1749964 w 1802154"/>
              <a:gd name="connsiteY2" fmla="*/ 433126 h 433126"/>
              <a:gd name="connsiteX3" fmla="*/ 5443 w 1802154"/>
              <a:gd name="connsiteY3" fmla="*/ 424422 h 433126"/>
              <a:gd name="connsiteX4" fmla="*/ 0 w 1802154"/>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96711" h="433126">
                <a:moveTo>
                  <a:pt x="10885" y="0"/>
                </a:moveTo>
                <a:lnTo>
                  <a:pt x="1760849" y="8702"/>
                </a:lnTo>
                <a:cubicBezTo>
                  <a:pt x="1820721" y="241911"/>
                  <a:pt x="1798949" y="278225"/>
                  <a:pt x="1744521" y="433126"/>
                </a:cubicBezTo>
                <a:lnTo>
                  <a:pt x="0" y="424422"/>
                </a:lnTo>
                <a:cubicBezTo>
                  <a:pt x="38100" y="269519"/>
                  <a:pt x="76199" y="246280"/>
                  <a:pt x="10885" y="0"/>
                </a:cubicBezTo>
                <a:close/>
              </a:path>
            </a:pathLst>
          </a:custGeom>
          <a:gradFill>
            <a:gsLst>
              <a:gs pos="0">
                <a:schemeClr val="accent2">
                  <a:lumMod val="58000"/>
                </a:schemeClr>
              </a:gs>
              <a:gs pos="56000">
                <a:schemeClr val="accent2">
                  <a:lumMod val="66000"/>
                  <a:lumOff val="34000"/>
                </a:schemeClr>
              </a:gs>
              <a:gs pos="41000">
                <a:schemeClr val="accent2">
                  <a:lumMod val="60000"/>
                  <a:lumOff val="40000"/>
                </a:schemeClr>
              </a:gs>
              <a:gs pos="100000">
                <a:schemeClr val="accent2"/>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7" name="Rectangle 3">
            <a:extLst>
              <a:ext uri="{FF2B5EF4-FFF2-40B4-BE49-F238E27FC236}">
                <a16:creationId xmlns:a16="http://schemas.microsoft.com/office/drawing/2014/main" xmlns="" id="{A6DEBEAC-68C7-4EEB-BAD7-7AE1FD449630}"/>
              </a:ext>
            </a:extLst>
          </p:cNvPr>
          <p:cNvSpPr/>
          <p:nvPr/>
        </p:nvSpPr>
        <p:spPr>
          <a:xfrm>
            <a:off x="6267974" y="1791365"/>
            <a:ext cx="2316208" cy="322491"/>
          </a:xfrm>
          <a:custGeom>
            <a:avLst/>
            <a:gdLst>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52382"/>
              <a:gd name="connsiteY0" fmla="*/ 0 h 432048"/>
              <a:gd name="connsiteX1" fmla="*/ 1728192 w 1752382"/>
              <a:gd name="connsiteY1" fmla="*/ 0 h 432048"/>
              <a:gd name="connsiteX2" fmla="*/ 1728192 w 1752382"/>
              <a:gd name="connsiteY2" fmla="*/ 432048 h 432048"/>
              <a:gd name="connsiteX3" fmla="*/ 0 w 1752382"/>
              <a:gd name="connsiteY3" fmla="*/ 432048 h 432048"/>
              <a:gd name="connsiteX4" fmla="*/ 0 w 1752382"/>
              <a:gd name="connsiteY4" fmla="*/ 0 h 432048"/>
              <a:gd name="connsiteX0" fmla="*/ 0 w 1777513"/>
              <a:gd name="connsiteY0" fmla="*/ 0 h 432048"/>
              <a:gd name="connsiteX1" fmla="*/ 1728192 w 1777513"/>
              <a:gd name="connsiteY1" fmla="*/ 0 h 432048"/>
              <a:gd name="connsiteX2" fmla="*/ 1728192 w 1777513"/>
              <a:gd name="connsiteY2" fmla="*/ 432048 h 432048"/>
              <a:gd name="connsiteX3" fmla="*/ 0 w 1777513"/>
              <a:gd name="connsiteY3" fmla="*/ 432048 h 432048"/>
              <a:gd name="connsiteX4" fmla="*/ 0 w 1777513"/>
              <a:gd name="connsiteY4" fmla="*/ 0 h 432048"/>
              <a:gd name="connsiteX0" fmla="*/ 80241 w 1777513"/>
              <a:gd name="connsiteY0" fmla="*/ 0 h 432048"/>
              <a:gd name="connsiteX1" fmla="*/ 1728192 w 1777513"/>
              <a:gd name="connsiteY1" fmla="*/ 0 h 432048"/>
              <a:gd name="connsiteX2" fmla="*/ 1728192 w 1777513"/>
              <a:gd name="connsiteY2" fmla="*/ 432048 h 432048"/>
              <a:gd name="connsiteX3" fmla="*/ 0 w 1777513"/>
              <a:gd name="connsiteY3" fmla="*/ 432048 h 432048"/>
              <a:gd name="connsiteX4" fmla="*/ 80241 w 1777513"/>
              <a:gd name="connsiteY4" fmla="*/ 0 h 432048"/>
              <a:gd name="connsiteX0" fmla="*/ 160483 w 1857755"/>
              <a:gd name="connsiteY0" fmla="*/ 0 h 432048"/>
              <a:gd name="connsiteX1" fmla="*/ 1808434 w 1857755"/>
              <a:gd name="connsiteY1" fmla="*/ 0 h 432048"/>
              <a:gd name="connsiteX2" fmla="*/ 1808434 w 1857755"/>
              <a:gd name="connsiteY2" fmla="*/ 432048 h 432048"/>
              <a:gd name="connsiteX3" fmla="*/ 0 w 1857755"/>
              <a:gd name="connsiteY3" fmla="*/ 432048 h 432048"/>
              <a:gd name="connsiteX4" fmla="*/ 160483 w 1857755"/>
              <a:gd name="connsiteY4" fmla="*/ 0 h 432048"/>
              <a:gd name="connsiteX0" fmla="*/ 110331 w 1807603"/>
              <a:gd name="connsiteY0" fmla="*/ 0 h 476694"/>
              <a:gd name="connsiteX1" fmla="*/ 1758282 w 1807603"/>
              <a:gd name="connsiteY1" fmla="*/ 0 h 476694"/>
              <a:gd name="connsiteX2" fmla="*/ 1758282 w 1807603"/>
              <a:gd name="connsiteY2" fmla="*/ 432048 h 476694"/>
              <a:gd name="connsiteX3" fmla="*/ 0 w 1807603"/>
              <a:gd name="connsiteY3" fmla="*/ 476694 h 476694"/>
              <a:gd name="connsiteX4" fmla="*/ 110331 w 1807603"/>
              <a:gd name="connsiteY4" fmla="*/ 0 h 476694"/>
              <a:gd name="connsiteX0" fmla="*/ 60180 w 1757452"/>
              <a:gd name="connsiteY0" fmla="*/ 0 h 476694"/>
              <a:gd name="connsiteX1" fmla="*/ 1708131 w 1757452"/>
              <a:gd name="connsiteY1" fmla="*/ 0 h 476694"/>
              <a:gd name="connsiteX2" fmla="*/ 1708131 w 1757452"/>
              <a:gd name="connsiteY2" fmla="*/ 432048 h 476694"/>
              <a:gd name="connsiteX3" fmla="*/ 0 w 1757452"/>
              <a:gd name="connsiteY3" fmla="*/ 476694 h 476694"/>
              <a:gd name="connsiteX4" fmla="*/ 60180 w 1757452"/>
              <a:gd name="connsiteY4" fmla="*/ 0 h 476694"/>
              <a:gd name="connsiteX0" fmla="*/ 20059 w 1757452"/>
              <a:gd name="connsiteY0" fmla="*/ 0 h 485624"/>
              <a:gd name="connsiteX1" fmla="*/ 1708131 w 1757452"/>
              <a:gd name="connsiteY1" fmla="*/ 8930 h 485624"/>
              <a:gd name="connsiteX2" fmla="*/ 1708131 w 1757452"/>
              <a:gd name="connsiteY2" fmla="*/ 440978 h 485624"/>
              <a:gd name="connsiteX3" fmla="*/ 0 w 1757452"/>
              <a:gd name="connsiteY3" fmla="*/ 485624 h 485624"/>
              <a:gd name="connsiteX4" fmla="*/ 20059 w 1757452"/>
              <a:gd name="connsiteY4" fmla="*/ 0 h 485624"/>
              <a:gd name="connsiteX0" fmla="*/ 20059 w 1757452"/>
              <a:gd name="connsiteY0" fmla="*/ 0 h 485624"/>
              <a:gd name="connsiteX1" fmla="*/ 1708131 w 1757452"/>
              <a:gd name="connsiteY1" fmla="*/ 8930 h 485624"/>
              <a:gd name="connsiteX2" fmla="*/ 1708131 w 1757452"/>
              <a:gd name="connsiteY2" fmla="*/ 440978 h 485624"/>
              <a:gd name="connsiteX3" fmla="*/ 0 w 1757452"/>
              <a:gd name="connsiteY3" fmla="*/ 485624 h 485624"/>
              <a:gd name="connsiteX4" fmla="*/ 20059 w 1757452"/>
              <a:gd name="connsiteY4" fmla="*/ 0 h 485624"/>
              <a:gd name="connsiteX0" fmla="*/ 70210 w 1757452"/>
              <a:gd name="connsiteY0" fmla="*/ 0 h 485624"/>
              <a:gd name="connsiteX1" fmla="*/ 1708131 w 1757452"/>
              <a:gd name="connsiteY1" fmla="*/ 8930 h 485624"/>
              <a:gd name="connsiteX2" fmla="*/ 1708131 w 1757452"/>
              <a:gd name="connsiteY2" fmla="*/ 440978 h 485624"/>
              <a:gd name="connsiteX3" fmla="*/ 0 w 1757452"/>
              <a:gd name="connsiteY3" fmla="*/ 485624 h 485624"/>
              <a:gd name="connsiteX4" fmla="*/ 70210 w 1757452"/>
              <a:gd name="connsiteY4" fmla="*/ 0 h 485624"/>
              <a:gd name="connsiteX0" fmla="*/ 100301 w 1787543"/>
              <a:gd name="connsiteY0" fmla="*/ 0 h 467765"/>
              <a:gd name="connsiteX1" fmla="*/ 1738222 w 1787543"/>
              <a:gd name="connsiteY1" fmla="*/ 8930 h 467765"/>
              <a:gd name="connsiteX2" fmla="*/ 1738222 w 1787543"/>
              <a:gd name="connsiteY2" fmla="*/ 440978 h 467765"/>
              <a:gd name="connsiteX3" fmla="*/ 0 w 1787543"/>
              <a:gd name="connsiteY3" fmla="*/ 467765 h 467765"/>
              <a:gd name="connsiteX4" fmla="*/ 100301 w 1787543"/>
              <a:gd name="connsiteY4" fmla="*/ 0 h 467765"/>
              <a:gd name="connsiteX0" fmla="*/ 85256 w 1787543"/>
              <a:gd name="connsiteY0" fmla="*/ 0 h 460963"/>
              <a:gd name="connsiteX1" fmla="*/ 1738222 w 1787543"/>
              <a:gd name="connsiteY1" fmla="*/ 2128 h 460963"/>
              <a:gd name="connsiteX2" fmla="*/ 1738222 w 1787543"/>
              <a:gd name="connsiteY2" fmla="*/ 434176 h 460963"/>
              <a:gd name="connsiteX3" fmla="*/ 0 w 1787543"/>
              <a:gd name="connsiteY3" fmla="*/ 460963 h 460963"/>
              <a:gd name="connsiteX4" fmla="*/ 85256 w 1787543"/>
              <a:gd name="connsiteY4" fmla="*/ 0 h 460963"/>
              <a:gd name="connsiteX0" fmla="*/ 60181 w 1762468"/>
              <a:gd name="connsiteY0" fmla="*/ 0 h 434176"/>
              <a:gd name="connsiteX1" fmla="*/ 1713147 w 1762468"/>
              <a:gd name="connsiteY1" fmla="*/ 2128 h 434176"/>
              <a:gd name="connsiteX2" fmla="*/ 1713147 w 1762468"/>
              <a:gd name="connsiteY2" fmla="*/ 434176 h 434176"/>
              <a:gd name="connsiteX3" fmla="*/ 0 w 1762468"/>
              <a:gd name="connsiteY3" fmla="*/ 426953 h 434176"/>
              <a:gd name="connsiteX4" fmla="*/ 60181 w 1762468"/>
              <a:gd name="connsiteY4" fmla="*/ 0 h 434176"/>
              <a:gd name="connsiteX0" fmla="*/ 60181 w 1762468"/>
              <a:gd name="connsiteY0" fmla="*/ 0 h 434176"/>
              <a:gd name="connsiteX1" fmla="*/ 1713147 w 1762468"/>
              <a:gd name="connsiteY1" fmla="*/ 2128 h 434176"/>
              <a:gd name="connsiteX2" fmla="*/ 1713147 w 1762468"/>
              <a:gd name="connsiteY2" fmla="*/ 434176 h 434176"/>
              <a:gd name="connsiteX3" fmla="*/ 0 w 1762468"/>
              <a:gd name="connsiteY3" fmla="*/ 426953 h 434176"/>
              <a:gd name="connsiteX4" fmla="*/ 60181 w 1762468"/>
              <a:gd name="connsiteY4" fmla="*/ 0 h 434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62468" h="434176">
                <a:moveTo>
                  <a:pt x="60181" y="0"/>
                </a:moveTo>
                <a:lnTo>
                  <a:pt x="1713147" y="2128"/>
                </a:lnTo>
                <a:cubicBezTo>
                  <a:pt x="1767575" y="146144"/>
                  <a:pt x="1789347" y="279275"/>
                  <a:pt x="1713147" y="434176"/>
                </a:cubicBezTo>
                <a:lnTo>
                  <a:pt x="0" y="426953"/>
                </a:lnTo>
                <a:cubicBezTo>
                  <a:pt x="35224" y="272051"/>
                  <a:pt x="24337" y="152945"/>
                  <a:pt x="60181" y="0"/>
                </a:cubicBezTo>
                <a:close/>
              </a:path>
            </a:pathLst>
          </a:custGeom>
          <a:solidFill>
            <a:schemeClr val="tx1">
              <a:lumMod val="50000"/>
              <a:lumOff val="50000"/>
            </a:scheme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8" name="Rectangle 3">
            <a:extLst>
              <a:ext uri="{FF2B5EF4-FFF2-40B4-BE49-F238E27FC236}">
                <a16:creationId xmlns:a16="http://schemas.microsoft.com/office/drawing/2014/main" xmlns="" id="{85DAC00C-C610-4D84-9D31-02CEC99072F2}"/>
              </a:ext>
            </a:extLst>
          </p:cNvPr>
          <p:cNvSpPr/>
          <p:nvPr/>
        </p:nvSpPr>
        <p:spPr>
          <a:xfrm>
            <a:off x="6373442" y="1854578"/>
            <a:ext cx="2175650" cy="191340"/>
          </a:xfrm>
          <a:custGeom>
            <a:avLst/>
            <a:gdLst>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52382"/>
              <a:gd name="connsiteY0" fmla="*/ 0 h 432048"/>
              <a:gd name="connsiteX1" fmla="*/ 1728192 w 1752382"/>
              <a:gd name="connsiteY1" fmla="*/ 0 h 432048"/>
              <a:gd name="connsiteX2" fmla="*/ 1728192 w 1752382"/>
              <a:gd name="connsiteY2" fmla="*/ 432048 h 432048"/>
              <a:gd name="connsiteX3" fmla="*/ 0 w 1752382"/>
              <a:gd name="connsiteY3" fmla="*/ 432048 h 432048"/>
              <a:gd name="connsiteX4" fmla="*/ 0 w 1752382"/>
              <a:gd name="connsiteY4" fmla="*/ 0 h 432048"/>
              <a:gd name="connsiteX0" fmla="*/ 0 w 1777513"/>
              <a:gd name="connsiteY0" fmla="*/ 0 h 432048"/>
              <a:gd name="connsiteX1" fmla="*/ 1728192 w 1777513"/>
              <a:gd name="connsiteY1" fmla="*/ 0 h 432048"/>
              <a:gd name="connsiteX2" fmla="*/ 1728192 w 1777513"/>
              <a:gd name="connsiteY2" fmla="*/ 432048 h 432048"/>
              <a:gd name="connsiteX3" fmla="*/ 0 w 1777513"/>
              <a:gd name="connsiteY3" fmla="*/ 432048 h 432048"/>
              <a:gd name="connsiteX4" fmla="*/ 0 w 1777513"/>
              <a:gd name="connsiteY4" fmla="*/ 0 h 432048"/>
              <a:gd name="connsiteX0" fmla="*/ 0 w 1802556"/>
              <a:gd name="connsiteY0" fmla="*/ 0 h 432048"/>
              <a:gd name="connsiteX1" fmla="*/ 1728192 w 1802556"/>
              <a:gd name="connsiteY1" fmla="*/ 0 h 432048"/>
              <a:gd name="connsiteX2" fmla="*/ 1728192 w 1802556"/>
              <a:gd name="connsiteY2" fmla="*/ 432048 h 432048"/>
              <a:gd name="connsiteX3" fmla="*/ 0 w 1802556"/>
              <a:gd name="connsiteY3" fmla="*/ 432048 h 432048"/>
              <a:gd name="connsiteX4" fmla="*/ 0 w 1802556"/>
              <a:gd name="connsiteY4" fmla="*/ 0 h 432048"/>
              <a:gd name="connsiteX0" fmla="*/ 0 w 1802556"/>
              <a:gd name="connsiteY0" fmla="*/ 0 h 432048"/>
              <a:gd name="connsiteX1" fmla="*/ 1728192 w 1802556"/>
              <a:gd name="connsiteY1" fmla="*/ 0 h 432048"/>
              <a:gd name="connsiteX2" fmla="*/ 1728192 w 1802556"/>
              <a:gd name="connsiteY2" fmla="*/ 432048 h 432048"/>
              <a:gd name="connsiteX3" fmla="*/ 0 w 1802556"/>
              <a:gd name="connsiteY3" fmla="*/ 432048 h 432048"/>
              <a:gd name="connsiteX4" fmla="*/ 0 w 1802556"/>
              <a:gd name="connsiteY4" fmla="*/ 0 h 432048"/>
              <a:gd name="connsiteX0" fmla="*/ 0 w 1812478"/>
              <a:gd name="connsiteY0" fmla="*/ 0 h 432048"/>
              <a:gd name="connsiteX1" fmla="*/ 1744520 w 1812478"/>
              <a:gd name="connsiteY1" fmla="*/ 16328 h 432048"/>
              <a:gd name="connsiteX2" fmla="*/ 1728192 w 1812478"/>
              <a:gd name="connsiteY2" fmla="*/ 432048 h 432048"/>
              <a:gd name="connsiteX3" fmla="*/ 0 w 1812478"/>
              <a:gd name="connsiteY3" fmla="*/ 432048 h 432048"/>
              <a:gd name="connsiteX4" fmla="*/ 0 w 1812478"/>
              <a:gd name="connsiteY4" fmla="*/ 0 h 432048"/>
              <a:gd name="connsiteX0" fmla="*/ 0 w 1812478"/>
              <a:gd name="connsiteY0" fmla="*/ 0 h 415720"/>
              <a:gd name="connsiteX1" fmla="*/ 1744520 w 1812478"/>
              <a:gd name="connsiteY1" fmla="*/ 0 h 415720"/>
              <a:gd name="connsiteX2" fmla="*/ 1728192 w 1812478"/>
              <a:gd name="connsiteY2" fmla="*/ 415720 h 415720"/>
              <a:gd name="connsiteX3" fmla="*/ 0 w 1812478"/>
              <a:gd name="connsiteY3" fmla="*/ 415720 h 415720"/>
              <a:gd name="connsiteX4" fmla="*/ 0 w 1812478"/>
              <a:gd name="connsiteY4" fmla="*/ 0 h 415720"/>
              <a:gd name="connsiteX0" fmla="*/ 0 w 1815975"/>
              <a:gd name="connsiteY0" fmla="*/ 0 h 415720"/>
              <a:gd name="connsiteX1" fmla="*/ 1749963 w 1815975"/>
              <a:gd name="connsiteY1" fmla="*/ 10886 h 415720"/>
              <a:gd name="connsiteX2" fmla="*/ 1728192 w 1815975"/>
              <a:gd name="connsiteY2" fmla="*/ 415720 h 415720"/>
              <a:gd name="connsiteX3" fmla="*/ 0 w 1815975"/>
              <a:gd name="connsiteY3" fmla="*/ 415720 h 415720"/>
              <a:gd name="connsiteX4" fmla="*/ 0 w 1815975"/>
              <a:gd name="connsiteY4" fmla="*/ 0 h 415720"/>
              <a:gd name="connsiteX0" fmla="*/ 0 w 1799451"/>
              <a:gd name="connsiteY0" fmla="*/ 5443 h 421163"/>
              <a:gd name="connsiteX1" fmla="*/ 1722749 w 1799451"/>
              <a:gd name="connsiteY1" fmla="*/ 0 h 421163"/>
              <a:gd name="connsiteX2" fmla="*/ 1728192 w 1799451"/>
              <a:gd name="connsiteY2" fmla="*/ 421163 h 421163"/>
              <a:gd name="connsiteX3" fmla="*/ 0 w 1799451"/>
              <a:gd name="connsiteY3" fmla="*/ 421163 h 421163"/>
              <a:gd name="connsiteX4" fmla="*/ 0 w 1799451"/>
              <a:gd name="connsiteY4" fmla="*/ 5443 h 421163"/>
              <a:gd name="connsiteX0" fmla="*/ 0 w 1815975"/>
              <a:gd name="connsiteY0" fmla="*/ 0 h 415720"/>
              <a:gd name="connsiteX1" fmla="*/ 1749963 w 1815975"/>
              <a:gd name="connsiteY1" fmla="*/ 0 h 415720"/>
              <a:gd name="connsiteX2" fmla="*/ 1728192 w 1815975"/>
              <a:gd name="connsiteY2" fmla="*/ 415720 h 415720"/>
              <a:gd name="connsiteX3" fmla="*/ 0 w 1815975"/>
              <a:gd name="connsiteY3" fmla="*/ 415720 h 415720"/>
              <a:gd name="connsiteX4" fmla="*/ 0 w 1815975"/>
              <a:gd name="connsiteY4" fmla="*/ 0 h 415720"/>
              <a:gd name="connsiteX0" fmla="*/ 0 w 1826979"/>
              <a:gd name="connsiteY0" fmla="*/ 0 h 415720"/>
              <a:gd name="connsiteX1" fmla="*/ 1766292 w 1826979"/>
              <a:gd name="connsiteY1" fmla="*/ 0 h 415720"/>
              <a:gd name="connsiteX2" fmla="*/ 1728192 w 1826979"/>
              <a:gd name="connsiteY2" fmla="*/ 415720 h 415720"/>
              <a:gd name="connsiteX3" fmla="*/ 0 w 1826979"/>
              <a:gd name="connsiteY3" fmla="*/ 415720 h 415720"/>
              <a:gd name="connsiteX4" fmla="*/ 0 w 1826979"/>
              <a:gd name="connsiteY4" fmla="*/ 0 h 415720"/>
              <a:gd name="connsiteX0" fmla="*/ 0 w 1809074"/>
              <a:gd name="connsiteY0" fmla="*/ 0 h 415720"/>
              <a:gd name="connsiteX1" fmla="*/ 1739078 w 1809074"/>
              <a:gd name="connsiteY1" fmla="*/ 0 h 415720"/>
              <a:gd name="connsiteX2" fmla="*/ 1728192 w 1809074"/>
              <a:gd name="connsiteY2" fmla="*/ 415720 h 415720"/>
              <a:gd name="connsiteX3" fmla="*/ 0 w 1809074"/>
              <a:gd name="connsiteY3" fmla="*/ 415720 h 415720"/>
              <a:gd name="connsiteX4" fmla="*/ 0 w 1809074"/>
              <a:gd name="connsiteY4" fmla="*/ 0 h 415720"/>
              <a:gd name="connsiteX0" fmla="*/ 0 w 1815780"/>
              <a:gd name="connsiteY0" fmla="*/ 0 h 424424"/>
              <a:gd name="connsiteX1" fmla="*/ 1739078 w 1815780"/>
              <a:gd name="connsiteY1" fmla="*/ 0 h 424424"/>
              <a:gd name="connsiteX2" fmla="*/ 1744521 w 1815780"/>
              <a:gd name="connsiteY2" fmla="*/ 424424 h 424424"/>
              <a:gd name="connsiteX3" fmla="*/ 0 w 1815780"/>
              <a:gd name="connsiteY3" fmla="*/ 415720 h 424424"/>
              <a:gd name="connsiteX4" fmla="*/ 0 w 1815780"/>
              <a:gd name="connsiteY4" fmla="*/ 0 h 424424"/>
              <a:gd name="connsiteX0" fmla="*/ 0 w 1797077"/>
              <a:gd name="connsiteY0" fmla="*/ 0 h 424424"/>
              <a:gd name="connsiteX1" fmla="*/ 1739078 w 1797077"/>
              <a:gd name="connsiteY1" fmla="*/ 0 h 424424"/>
              <a:gd name="connsiteX2" fmla="*/ 1744521 w 1797077"/>
              <a:gd name="connsiteY2" fmla="*/ 424424 h 424424"/>
              <a:gd name="connsiteX3" fmla="*/ 0 w 1797077"/>
              <a:gd name="connsiteY3" fmla="*/ 415720 h 424424"/>
              <a:gd name="connsiteX4" fmla="*/ 0 w 1797077"/>
              <a:gd name="connsiteY4" fmla="*/ 0 h 424424"/>
              <a:gd name="connsiteX0" fmla="*/ 0 w 1793329"/>
              <a:gd name="connsiteY0" fmla="*/ 0 h 424424"/>
              <a:gd name="connsiteX1" fmla="*/ 1739078 w 1793329"/>
              <a:gd name="connsiteY1" fmla="*/ 0 h 424424"/>
              <a:gd name="connsiteX2" fmla="*/ 1744521 w 1793329"/>
              <a:gd name="connsiteY2" fmla="*/ 424424 h 424424"/>
              <a:gd name="connsiteX3" fmla="*/ 0 w 1793329"/>
              <a:gd name="connsiteY3" fmla="*/ 415720 h 424424"/>
              <a:gd name="connsiteX4" fmla="*/ 0 w 1793329"/>
              <a:gd name="connsiteY4" fmla="*/ 0 h 424424"/>
              <a:gd name="connsiteX0" fmla="*/ 0 w 1784686"/>
              <a:gd name="connsiteY0" fmla="*/ 0 h 424424"/>
              <a:gd name="connsiteX1" fmla="*/ 1739078 w 1784686"/>
              <a:gd name="connsiteY1" fmla="*/ 0 h 424424"/>
              <a:gd name="connsiteX2" fmla="*/ 1744521 w 1784686"/>
              <a:gd name="connsiteY2" fmla="*/ 424424 h 424424"/>
              <a:gd name="connsiteX3" fmla="*/ 0 w 1784686"/>
              <a:gd name="connsiteY3" fmla="*/ 415720 h 424424"/>
              <a:gd name="connsiteX4" fmla="*/ 0 w 1784686"/>
              <a:gd name="connsiteY4" fmla="*/ 0 h 424424"/>
              <a:gd name="connsiteX0" fmla="*/ 0 w 1774940"/>
              <a:gd name="connsiteY0" fmla="*/ 0 h 424424"/>
              <a:gd name="connsiteX1" fmla="*/ 1739078 w 1774940"/>
              <a:gd name="connsiteY1" fmla="*/ 0 h 424424"/>
              <a:gd name="connsiteX2" fmla="*/ 1722750 w 1774940"/>
              <a:gd name="connsiteY2" fmla="*/ 424424 h 424424"/>
              <a:gd name="connsiteX3" fmla="*/ 0 w 1774940"/>
              <a:gd name="connsiteY3" fmla="*/ 415720 h 424424"/>
              <a:gd name="connsiteX4" fmla="*/ 0 w 1774940"/>
              <a:gd name="connsiteY4" fmla="*/ 0 h 424424"/>
              <a:gd name="connsiteX0" fmla="*/ 0 w 1802154"/>
              <a:gd name="connsiteY0" fmla="*/ 0 h 433126"/>
              <a:gd name="connsiteX1" fmla="*/ 1766292 w 1802154"/>
              <a:gd name="connsiteY1" fmla="*/ 8702 h 433126"/>
              <a:gd name="connsiteX2" fmla="*/ 1749964 w 1802154"/>
              <a:gd name="connsiteY2" fmla="*/ 433126 h 433126"/>
              <a:gd name="connsiteX3" fmla="*/ 27214 w 1802154"/>
              <a:gd name="connsiteY3" fmla="*/ 424422 h 433126"/>
              <a:gd name="connsiteX4" fmla="*/ 0 w 1802154"/>
              <a:gd name="connsiteY4" fmla="*/ 0 h 433126"/>
              <a:gd name="connsiteX0" fmla="*/ 0 w 1802154"/>
              <a:gd name="connsiteY0" fmla="*/ 0 h 433126"/>
              <a:gd name="connsiteX1" fmla="*/ 1766292 w 1802154"/>
              <a:gd name="connsiteY1" fmla="*/ 8702 h 433126"/>
              <a:gd name="connsiteX2" fmla="*/ 1749964 w 1802154"/>
              <a:gd name="connsiteY2" fmla="*/ 433126 h 433126"/>
              <a:gd name="connsiteX3" fmla="*/ 5443 w 1802154"/>
              <a:gd name="connsiteY3" fmla="*/ 424422 h 433126"/>
              <a:gd name="connsiteX4" fmla="*/ 0 w 1802154"/>
              <a:gd name="connsiteY4" fmla="*/ 0 h 433126"/>
              <a:gd name="connsiteX0" fmla="*/ 0 w 1802154"/>
              <a:gd name="connsiteY0" fmla="*/ 0 h 433126"/>
              <a:gd name="connsiteX1" fmla="*/ 1766292 w 1802154"/>
              <a:gd name="connsiteY1" fmla="*/ 8702 h 433126"/>
              <a:gd name="connsiteX2" fmla="*/ 1749964 w 1802154"/>
              <a:gd name="connsiteY2" fmla="*/ 433126 h 433126"/>
              <a:gd name="connsiteX3" fmla="*/ 5443 w 1802154"/>
              <a:gd name="connsiteY3" fmla="*/ 424422 h 433126"/>
              <a:gd name="connsiteX4" fmla="*/ 0 w 1802154"/>
              <a:gd name="connsiteY4" fmla="*/ 0 h 433126"/>
              <a:gd name="connsiteX0" fmla="*/ 0 w 1802154"/>
              <a:gd name="connsiteY0" fmla="*/ 0 h 433126"/>
              <a:gd name="connsiteX1" fmla="*/ 1766292 w 1802154"/>
              <a:gd name="connsiteY1" fmla="*/ 8702 h 433126"/>
              <a:gd name="connsiteX2" fmla="*/ 1749964 w 1802154"/>
              <a:gd name="connsiteY2" fmla="*/ 433126 h 433126"/>
              <a:gd name="connsiteX3" fmla="*/ 5443 w 1802154"/>
              <a:gd name="connsiteY3" fmla="*/ 424422 h 433126"/>
              <a:gd name="connsiteX4" fmla="*/ 0 w 1802154"/>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96711" h="433126">
                <a:moveTo>
                  <a:pt x="10885" y="0"/>
                </a:moveTo>
                <a:lnTo>
                  <a:pt x="1760849" y="8702"/>
                </a:lnTo>
                <a:cubicBezTo>
                  <a:pt x="1820721" y="241911"/>
                  <a:pt x="1798949" y="278225"/>
                  <a:pt x="1744521" y="433126"/>
                </a:cubicBezTo>
                <a:lnTo>
                  <a:pt x="0" y="424422"/>
                </a:lnTo>
                <a:cubicBezTo>
                  <a:pt x="38100" y="269519"/>
                  <a:pt x="76199" y="246280"/>
                  <a:pt x="10885" y="0"/>
                </a:cubicBezTo>
                <a:close/>
              </a:path>
            </a:pathLst>
          </a:custGeom>
          <a:gradFill>
            <a:gsLst>
              <a:gs pos="56000">
                <a:schemeClr val="accent3">
                  <a:lumMod val="62000"/>
                  <a:lumOff val="38000"/>
                </a:schemeClr>
              </a:gs>
              <a:gs pos="41000">
                <a:schemeClr val="accent3">
                  <a:lumMod val="54000"/>
                  <a:lumOff val="46000"/>
                </a:schemeClr>
              </a:gs>
              <a:gs pos="0">
                <a:schemeClr val="accent3">
                  <a:lumMod val="60000"/>
                </a:schemeClr>
              </a:gs>
              <a:gs pos="100000">
                <a:schemeClr val="accent3"/>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29" name="TextBox 28">
            <a:extLst>
              <a:ext uri="{FF2B5EF4-FFF2-40B4-BE49-F238E27FC236}">
                <a16:creationId xmlns:a16="http://schemas.microsoft.com/office/drawing/2014/main" xmlns="" id="{D2595245-FBF9-47B9-B70F-86092C6092DB}"/>
              </a:ext>
            </a:extLst>
          </p:cNvPr>
          <p:cNvSpPr txBox="1"/>
          <p:nvPr/>
        </p:nvSpPr>
        <p:spPr>
          <a:xfrm>
            <a:off x="3905058" y="2276896"/>
            <a:ext cx="1633505" cy="1200329"/>
          </a:xfrm>
          <a:prstGeom prst="rect">
            <a:avLst/>
          </a:prstGeom>
          <a:noFill/>
        </p:spPr>
        <p:txBody>
          <a:bodyPr wrap="square" rtlCol="0">
            <a:spAutoFit/>
          </a:bodyPr>
          <a:lstStyle/>
          <a:p>
            <a:r>
              <a:rPr lang="id-ID" altLang="ko-KR" b="1" dirty="0" smtClean="0">
                <a:solidFill>
                  <a:prstClr val="white"/>
                </a:solidFill>
                <a:cs typeface="Arial" pitchFamily="34" charset="0"/>
              </a:rPr>
              <a:t>-Ketika disuruh orang tua nanati-nanti</a:t>
            </a:r>
            <a:endParaRPr lang="ko-KR" altLang="en-US" b="1" dirty="0">
              <a:solidFill>
                <a:prstClr val="white"/>
              </a:solidFill>
              <a:cs typeface="Arial" pitchFamily="34" charset="0"/>
            </a:endParaRPr>
          </a:p>
        </p:txBody>
      </p:sp>
      <p:sp>
        <p:nvSpPr>
          <p:cNvPr id="33" name="TextBox 32">
            <a:extLst>
              <a:ext uri="{FF2B5EF4-FFF2-40B4-BE49-F238E27FC236}">
                <a16:creationId xmlns:a16="http://schemas.microsoft.com/office/drawing/2014/main" xmlns="" id="{14EE1453-970B-4F3F-A20F-75E4E0C90065}"/>
              </a:ext>
            </a:extLst>
          </p:cNvPr>
          <p:cNvSpPr txBox="1"/>
          <p:nvPr/>
        </p:nvSpPr>
        <p:spPr>
          <a:xfrm>
            <a:off x="6605703" y="2348882"/>
            <a:ext cx="1633505" cy="1477328"/>
          </a:xfrm>
          <a:prstGeom prst="rect">
            <a:avLst/>
          </a:prstGeom>
          <a:noFill/>
        </p:spPr>
        <p:txBody>
          <a:bodyPr wrap="square" rtlCol="0">
            <a:spAutoFit/>
          </a:bodyPr>
          <a:lstStyle/>
          <a:p>
            <a:r>
              <a:rPr lang="id-ID" altLang="ko-KR" b="1" dirty="0" smtClean="0">
                <a:solidFill>
                  <a:prstClr val="white"/>
                </a:solidFill>
                <a:cs typeface="Arial" pitchFamily="34" charset="0"/>
              </a:rPr>
              <a:t>-Ketika disuruh orang tua langsung mengerjakan</a:t>
            </a:r>
            <a:endParaRPr lang="ko-KR" altLang="en-US" b="1" dirty="0">
              <a:solidFill>
                <a:prstClr val="white"/>
              </a:solidFill>
              <a:cs typeface="Arial" pitchFamily="34" charset="0"/>
            </a:endParaRPr>
          </a:p>
        </p:txBody>
      </p:sp>
      <p:sp>
        <p:nvSpPr>
          <p:cNvPr id="44" name="TextBox 43">
            <a:extLst>
              <a:ext uri="{FF2B5EF4-FFF2-40B4-BE49-F238E27FC236}">
                <a16:creationId xmlns:a16="http://schemas.microsoft.com/office/drawing/2014/main" xmlns="" id="{D2595245-FBF9-47B9-B70F-86092C6092DB}"/>
              </a:ext>
            </a:extLst>
          </p:cNvPr>
          <p:cNvSpPr txBox="1"/>
          <p:nvPr/>
        </p:nvSpPr>
        <p:spPr>
          <a:xfrm>
            <a:off x="3885648" y="3823880"/>
            <a:ext cx="1777521" cy="1200329"/>
          </a:xfrm>
          <a:prstGeom prst="rect">
            <a:avLst/>
          </a:prstGeom>
          <a:noFill/>
        </p:spPr>
        <p:txBody>
          <a:bodyPr wrap="square" rtlCol="0">
            <a:spAutoFit/>
          </a:bodyPr>
          <a:lstStyle/>
          <a:p>
            <a:r>
              <a:rPr lang="id-ID" altLang="ko-KR" b="1" dirty="0" smtClean="0">
                <a:solidFill>
                  <a:prstClr val="white"/>
                </a:solidFill>
                <a:cs typeface="Arial" pitchFamily="34" charset="0"/>
              </a:rPr>
              <a:t>-Mengerjakan tugas menunggu kurang 1 hari</a:t>
            </a:r>
            <a:endParaRPr lang="ko-KR" altLang="en-US" b="1" dirty="0">
              <a:solidFill>
                <a:prstClr val="white"/>
              </a:solidFill>
              <a:cs typeface="Arial" pitchFamily="34" charset="0"/>
            </a:endParaRPr>
          </a:p>
        </p:txBody>
      </p:sp>
      <p:sp>
        <p:nvSpPr>
          <p:cNvPr id="45" name="TextBox 44">
            <a:extLst>
              <a:ext uri="{FF2B5EF4-FFF2-40B4-BE49-F238E27FC236}">
                <a16:creationId xmlns:a16="http://schemas.microsoft.com/office/drawing/2014/main" xmlns="" id="{14EE1453-970B-4F3F-A20F-75E4E0C90065}"/>
              </a:ext>
            </a:extLst>
          </p:cNvPr>
          <p:cNvSpPr txBox="1"/>
          <p:nvPr/>
        </p:nvSpPr>
        <p:spPr>
          <a:xfrm>
            <a:off x="6599262" y="3967899"/>
            <a:ext cx="1633505" cy="1200329"/>
          </a:xfrm>
          <a:prstGeom prst="rect">
            <a:avLst/>
          </a:prstGeom>
          <a:noFill/>
        </p:spPr>
        <p:txBody>
          <a:bodyPr wrap="square" rtlCol="0">
            <a:spAutoFit/>
          </a:bodyPr>
          <a:lstStyle/>
          <a:p>
            <a:r>
              <a:rPr lang="id-ID" altLang="ko-KR" b="1" dirty="0" smtClean="0">
                <a:solidFill>
                  <a:prstClr val="white"/>
                </a:solidFill>
                <a:cs typeface="Arial" pitchFamily="34" charset="0"/>
              </a:rPr>
              <a:t>- Langsung Mengerjakan tugas ketika ada tugas </a:t>
            </a:r>
            <a:endParaRPr lang="ko-KR" altLang="en-US" b="1" dirty="0">
              <a:solidFill>
                <a:prstClr val="white"/>
              </a:solidFill>
              <a:cs typeface="Arial" pitchFamily="34" charset="0"/>
            </a:endParaRPr>
          </a:p>
        </p:txBody>
      </p:sp>
    </p:spTree>
    <p:extLst>
      <p:ext uri="{BB962C8B-B14F-4D97-AF65-F5344CB8AC3E}">
        <p14:creationId xmlns:p14="http://schemas.microsoft.com/office/powerpoint/2010/main" xmlns="" val="14761687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xmlns="" id="{C63E7C61-150B-4218-9637-51FDD55191D7}"/>
              </a:ext>
            </a:extLst>
          </p:cNvPr>
          <p:cNvSpPr/>
          <p:nvPr/>
        </p:nvSpPr>
        <p:spPr>
          <a:xfrm>
            <a:off x="3678088" y="1835324"/>
            <a:ext cx="2118880" cy="4210853"/>
          </a:xfrm>
          <a:prstGeom prst="rect">
            <a:avLst/>
          </a:prstGeom>
          <a:solidFill>
            <a:schemeClr val="bg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1" name="Rectangle 4">
            <a:extLst>
              <a:ext uri="{FF2B5EF4-FFF2-40B4-BE49-F238E27FC236}">
                <a16:creationId xmlns:a16="http://schemas.microsoft.com/office/drawing/2014/main" xmlns="" id="{F2C67069-42DB-4242-B069-75DB14255363}"/>
              </a:ext>
            </a:extLst>
          </p:cNvPr>
          <p:cNvSpPr/>
          <p:nvPr/>
        </p:nvSpPr>
        <p:spPr>
          <a:xfrm>
            <a:off x="3679362" y="1843516"/>
            <a:ext cx="2118880" cy="3601110"/>
          </a:xfrm>
          <a:custGeom>
            <a:avLst/>
            <a:gdLst>
              <a:gd name="connsiteX0" fmla="*/ 0 w 1749829"/>
              <a:gd name="connsiteY0" fmla="*/ 0 h 2952328"/>
              <a:gd name="connsiteX1" fmla="*/ 1749829 w 1749829"/>
              <a:gd name="connsiteY1" fmla="*/ 0 h 2952328"/>
              <a:gd name="connsiteX2" fmla="*/ 1749829 w 1749829"/>
              <a:gd name="connsiteY2" fmla="*/ 2952328 h 2952328"/>
              <a:gd name="connsiteX3" fmla="*/ 0 w 1749829"/>
              <a:gd name="connsiteY3" fmla="*/ 2952328 h 2952328"/>
              <a:gd name="connsiteX4" fmla="*/ 0 w 1749829"/>
              <a:gd name="connsiteY4" fmla="*/ 0 h 2952328"/>
              <a:gd name="connsiteX0" fmla="*/ 0 w 1749829"/>
              <a:gd name="connsiteY0" fmla="*/ 0 h 2952328"/>
              <a:gd name="connsiteX1" fmla="*/ 1749829 w 1749829"/>
              <a:gd name="connsiteY1" fmla="*/ 0 h 2952328"/>
              <a:gd name="connsiteX2" fmla="*/ 1740304 w 1749829"/>
              <a:gd name="connsiteY2" fmla="*/ 2590378 h 2952328"/>
              <a:gd name="connsiteX3" fmla="*/ 0 w 1749829"/>
              <a:gd name="connsiteY3" fmla="*/ 2952328 h 2952328"/>
              <a:gd name="connsiteX4" fmla="*/ 0 w 1749829"/>
              <a:gd name="connsiteY4" fmla="*/ 0 h 2952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9829" h="2952328">
                <a:moveTo>
                  <a:pt x="0" y="0"/>
                </a:moveTo>
                <a:lnTo>
                  <a:pt x="1749829" y="0"/>
                </a:lnTo>
                <a:lnTo>
                  <a:pt x="1740304" y="2590378"/>
                </a:lnTo>
                <a:lnTo>
                  <a:pt x="0" y="2952328"/>
                </a:lnTo>
                <a:lnTo>
                  <a:pt x="0" y="0"/>
                </a:lnTo>
                <a:close/>
              </a:path>
            </a:pathLst>
          </a:cu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5" name="Rectangle 14">
            <a:extLst>
              <a:ext uri="{FF2B5EF4-FFF2-40B4-BE49-F238E27FC236}">
                <a16:creationId xmlns:a16="http://schemas.microsoft.com/office/drawing/2014/main" xmlns="" id="{F0B3412A-016D-4667-A5FF-A1B2D2C2D051}"/>
              </a:ext>
            </a:extLst>
          </p:cNvPr>
          <p:cNvSpPr/>
          <p:nvPr/>
        </p:nvSpPr>
        <p:spPr>
          <a:xfrm>
            <a:off x="6378745" y="1835324"/>
            <a:ext cx="2118880" cy="4210853"/>
          </a:xfrm>
          <a:prstGeom prst="rect">
            <a:avLst/>
          </a:prstGeom>
          <a:solidFill>
            <a:schemeClr val="bg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6" name="Rectangle 4">
            <a:extLst>
              <a:ext uri="{FF2B5EF4-FFF2-40B4-BE49-F238E27FC236}">
                <a16:creationId xmlns:a16="http://schemas.microsoft.com/office/drawing/2014/main" xmlns="" id="{42138A4D-6FE1-4E9A-BF6B-B35EF6460346}"/>
              </a:ext>
            </a:extLst>
          </p:cNvPr>
          <p:cNvSpPr/>
          <p:nvPr/>
        </p:nvSpPr>
        <p:spPr>
          <a:xfrm>
            <a:off x="6380018" y="1843516"/>
            <a:ext cx="2118880" cy="3601110"/>
          </a:xfrm>
          <a:custGeom>
            <a:avLst/>
            <a:gdLst>
              <a:gd name="connsiteX0" fmla="*/ 0 w 1749829"/>
              <a:gd name="connsiteY0" fmla="*/ 0 h 2952328"/>
              <a:gd name="connsiteX1" fmla="*/ 1749829 w 1749829"/>
              <a:gd name="connsiteY1" fmla="*/ 0 h 2952328"/>
              <a:gd name="connsiteX2" fmla="*/ 1749829 w 1749829"/>
              <a:gd name="connsiteY2" fmla="*/ 2952328 h 2952328"/>
              <a:gd name="connsiteX3" fmla="*/ 0 w 1749829"/>
              <a:gd name="connsiteY3" fmla="*/ 2952328 h 2952328"/>
              <a:gd name="connsiteX4" fmla="*/ 0 w 1749829"/>
              <a:gd name="connsiteY4" fmla="*/ 0 h 2952328"/>
              <a:gd name="connsiteX0" fmla="*/ 0 w 1749829"/>
              <a:gd name="connsiteY0" fmla="*/ 0 h 2952328"/>
              <a:gd name="connsiteX1" fmla="*/ 1749829 w 1749829"/>
              <a:gd name="connsiteY1" fmla="*/ 0 h 2952328"/>
              <a:gd name="connsiteX2" fmla="*/ 1740304 w 1749829"/>
              <a:gd name="connsiteY2" fmla="*/ 2590378 h 2952328"/>
              <a:gd name="connsiteX3" fmla="*/ 0 w 1749829"/>
              <a:gd name="connsiteY3" fmla="*/ 2952328 h 2952328"/>
              <a:gd name="connsiteX4" fmla="*/ 0 w 1749829"/>
              <a:gd name="connsiteY4" fmla="*/ 0 h 2952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9829" h="2952328">
                <a:moveTo>
                  <a:pt x="0" y="0"/>
                </a:moveTo>
                <a:lnTo>
                  <a:pt x="1749829" y="0"/>
                </a:lnTo>
                <a:lnTo>
                  <a:pt x="1740304" y="2590378"/>
                </a:lnTo>
                <a:lnTo>
                  <a:pt x="0" y="2952328"/>
                </a:lnTo>
                <a:lnTo>
                  <a:pt x="0" y="0"/>
                </a:lnTo>
                <a:close/>
              </a:path>
            </a:pathLst>
          </a:custGeom>
          <a:solidFill>
            <a:schemeClr val="accent3"/>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2" name="Text Placeholder 1">
            <a:extLst>
              <a:ext uri="{FF2B5EF4-FFF2-40B4-BE49-F238E27FC236}">
                <a16:creationId xmlns:a16="http://schemas.microsoft.com/office/drawing/2014/main" xmlns="" id="{206381AD-4C2B-4745-99B1-0BBCE6131A71}"/>
              </a:ext>
            </a:extLst>
          </p:cNvPr>
          <p:cNvSpPr>
            <a:spLocks noGrp="1"/>
          </p:cNvSpPr>
          <p:nvPr>
            <p:ph type="body" sz="quarter" idx="10"/>
          </p:nvPr>
        </p:nvSpPr>
        <p:spPr>
          <a:xfrm>
            <a:off x="323499" y="655646"/>
            <a:ext cx="11571691" cy="757130"/>
          </a:xfrm>
          <a:prstGeom prst="rect">
            <a:avLst/>
          </a:prstGeom>
        </p:spPr>
        <p:txBody>
          <a:bodyPr/>
          <a:lstStyle/>
          <a:p>
            <a:r>
              <a:rPr lang="id-ID" sz="4800" dirty="0" smtClean="0"/>
              <a:t>PEMARAH VS TENANG</a:t>
            </a:r>
            <a:endParaRPr lang="en-US" sz="5000" b="1" dirty="0"/>
          </a:p>
        </p:txBody>
      </p:sp>
      <p:sp>
        <p:nvSpPr>
          <p:cNvPr id="3" name="Rectangle 2">
            <a:extLst>
              <a:ext uri="{FF2B5EF4-FFF2-40B4-BE49-F238E27FC236}">
                <a16:creationId xmlns:a16="http://schemas.microsoft.com/office/drawing/2014/main" xmlns="" id="{485EEFCC-2124-44D3-AF15-92977C72B3D2}"/>
              </a:ext>
            </a:extLst>
          </p:cNvPr>
          <p:cNvSpPr/>
          <p:nvPr/>
        </p:nvSpPr>
        <p:spPr>
          <a:xfrm>
            <a:off x="0" y="1854579"/>
            <a:ext cx="12202411" cy="144016"/>
          </a:xfrm>
          <a:prstGeom prst="rect">
            <a:avLst/>
          </a:prstGeom>
          <a:gradFill flip="none" rotWithShape="1">
            <a:gsLst>
              <a:gs pos="0">
                <a:schemeClr val="bg1">
                  <a:lumMod val="75000"/>
                </a:schemeClr>
              </a:gs>
              <a:gs pos="50000">
                <a:schemeClr val="bg1"/>
              </a:gs>
              <a:gs pos="100000">
                <a:schemeClr val="bg1">
                  <a:lumMod val="8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2" name="Rectangle 3">
            <a:extLst>
              <a:ext uri="{FF2B5EF4-FFF2-40B4-BE49-F238E27FC236}">
                <a16:creationId xmlns:a16="http://schemas.microsoft.com/office/drawing/2014/main" xmlns="" id="{DB00D8CA-C2A3-4B61-B034-697F70077833}"/>
              </a:ext>
            </a:extLst>
          </p:cNvPr>
          <p:cNvSpPr/>
          <p:nvPr/>
        </p:nvSpPr>
        <p:spPr>
          <a:xfrm>
            <a:off x="3567318" y="1791365"/>
            <a:ext cx="2316208" cy="322491"/>
          </a:xfrm>
          <a:custGeom>
            <a:avLst/>
            <a:gdLst>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52382"/>
              <a:gd name="connsiteY0" fmla="*/ 0 h 432048"/>
              <a:gd name="connsiteX1" fmla="*/ 1728192 w 1752382"/>
              <a:gd name="connsiteY1" fmla="*/ 0 h 432048"/>
              <a:gd name="connsiteX2" fmla="*/ 1728192 w 1752382"/>
              <a:gd name="connsiteY2" fmla="*/ 432048 h 432048"/>
              <a:gd name="connsiteX3" fmla="*/ 0 w 1752382"/>
              <a:gd name="connsiteY3" fmla="*/ 432048 h 432048"/>
              <a:gd name="connsiteX4" fmla="*/ 0 w 1752382"/>
              <a:gd name="connsiteY4" fmla="*/ 0 h 432048"/>
              <a:gd name="connsiteX0" fmla="*/ 0 w 1777513"/>
              <a:gd name="connsiteY0" fmla="*/ 0 h 432048"/>
              <a:gd name="connsiteX1" fmla="*/ 1728192 w 1777513"/>
              <a:gd name="connsiteY1" fmla="*/ 0 h 432048"/>
              <a:gd name="connsiteX2" fmla="*/ 1728192 w 1777513"/>
              <a:gd name="connsiteY2" fmla="*/ 432048 h 432048"/>
              <a:gd name="connsiteX3" fmla="*/ 0 w 1777513"/>
              <a:gd name="connsiteY3" fmla="*/ 432048 h 432048"/>
              <a:gd name="connsiteX4" fmla="*/ 0 w 1777513"/>
              <a:gd name="connsiteY4" fmla="*/ 0 h 432048"/>
              <a:gd name="connsiteX0" fmla="*/ 80241 w 1777513"/>
              <a:gd name="connsiteY0" fmla="*/ 0 h 432048"/>
              <a:gd name="connsiteX1" fmla="*/ 1728192 w 1777513"/>
              <a:gd name="connsiteY1" fmla="*/ 0 h 432048"/>
              <a:gd name="connsiteX2" fmla="*/ 1728192 w 1777513"/>
              <a:gd name="connsiteY2" fmla="*/ 432048 h 432048"/>
              <a:gd name="connsiteX3" fmla="*/ 0 w 1777513"/>
              <a:gd name="connsiteY3" fmla="*/ 432048 h 432048"/>
              <a:gd name="connsiteX4" fmla="*/ 80241 w 1777513"/>
              <a:gd name="connsiteY4" fmla="*/ 0 h 432048"/>
              <a:gd name="connsiteX0" fmla="*/ 160483 w 1857755"/>
              <a:gd name="connsiteY0" fmla="*/ 0 h 432048"/>
              <a:gd name="connsiteX1" fmla="*/ 1808434 w 1857755"/>
              <a:gd name="connsiteY1" fmla="*/ 0 h 432048"/>
              <a:gd name="connsiteX2" fmla="*/ 1808434 w 1857755"/>
              <a:gd name="connsiteY2" fmla="*/ 432048 h 432048"/>
              <a:gd name="connsiteX3" fmla="*/ 0 w 1857755"/>
              <a:gd name="connsiteY3" fmla="*/ 432048 h 432048"/>
              <a:gd name="connsiteX4" fmla="*/ 160483 w 1857755"/>
              <a:gd name="connsiteY4" fmla="*/ 0 h 432048"/>
              <a:gd name="connsiteX0" fmla="*/ 110331 w 1807603"/>
              <a:gd name="connsiteY0" fmla="*/ 0 h 476694"/>
              <a:gd name="connsiteX1" fmla="*/ 1758282 w 1807603"/>
              <a:gd name="connsiteY1" fmla="*/ 0 h 476694"/>
              <a:gd name="connsiteX2" fmla="*/ 1758282 w 1807603"/>
              <a:gd name="connsiteY2" fmla="*/ 432048 h 476694"/>
              <a:gd name="connsiteX3" fmla="*/ 0 w 1807603"/>
              <a:gd name="connsiteY3" fmla="*/ 476694 h 476694"/>
              <a:gd name="connsiteX4" fmla="*/ 110331 w 1807603"/>
              <a:gd name="connsiteY4" fmla="*/ 0 h 476694"/>
              <a:gd name="connsiteX0" fmla="*/ 60180 w 1757452"/>
              <a:gd name="connsiteY0" fmla="*/ 0 h 476694"/>
              <a:gd name="connsiteX1" fmla="*/ 1708131 w 1757452"/>
              <a:gd name="connsiteY1" fmla="*/ 0 h 476694"/>
              <a:gd name="connsiteX2" fmla="*/ 1708131 w 1757452"/>
              <a:gd name="connsiteY2" fmla="*/ 432048 h 476694"/>
              <a:gd name="connsiteX3" fmla="*/ 0 w 1757452"/>
              <a:gd name="connsiteY3" fmla="*/ 476694 h 476694"/>
              <a:gd name="connsiteX4" fmla="*/ 60180 w 1757452"/>
              <a:gd name="connsiteY4" fmla="*/ 0 h 476694"/>
              <a:gd name="connsiteX0" fmla="*/ 20059 w 1757452"/>
              <a:gd name="connsiteY0" fmla="*/ 0 h 485624"/>
              <a:gd name="connsiteX1" fmla="*/ 1708131 w 1757452"/>
              <a:gd name="connsiteY1" fmla="*/ 8930 h 485624"/>
              <a:gd name="connsiteX2" fmla="*/ 1708131 w 1757452"/>
              <a:gd name="connsiteY2" fmla="*/ 440978 h 485624"/>
              <a:gd name="connsiteX3" fmla="*/ 0 w 1757452"/>
              <a:gd name="connsiteY3" fmla="*/ 485624 h 485624"/>
              <a:gd name="connsiteX4" fmla="*/ 20059 w 1757452"/>
              <a:gd name="connsiteY4" fmla="*/ 0 h 485624"/>
              <a:gd name="connsiteX0" fmla="*/ 20059 w 1757452"/>
              <a:gd name="connsiteY0" fmla="*/ 0 h 485624"/>
              <a:gd name="connsiteX1" fmla="*/ 1708131 w 1757452"/>
              <a:gd name="connsiteY1" fmla="*/ 8930 h 485624"/>
              <a:gd name="connsiteX2" fmla="*/ 1708131 w 1757452"/>
              <a:gd name="connsiteY2" fmla="*/ 440978 h 485624"/>
              <a:gd name="connsiteX3" fmla="*/ 0 w 1757452"/>
              <a:gd name="connsiteY3" fmla="*/ 485624 h 485624"/>
              <a:gd name="connsiteX4" fmla="*/ 20059 w 1757452"/>
              <a:gd name="connsiteY4" fmla="*/ 0 h 485624"/>
              <a:gd name="connsiteX0" fmla="*/ 70210 w 1757452"/>
              <a:gd name="connsiteY0" fmla="*/ 0 h 485624"/>
              <a:gd name="connsiteX1" fmla="*/ 1708131 w 1757452"/>
              <a:gd name="connsiteY1" fmla="*/ 8930 h 485624"/>
              <a:gd name="connsiteX2" fmla="*/ 1708131 w 1757452"/>
              <a:gd name="connsiteY2" fmla="*/ 440978 h 485624"/>
              <a:gd name="connsiteX3" fmla="*/ 0 w 1757452"/>
              <a:gd name="connsiteY3" fmla="*/ 485624 h 485624"/>
              <a:gd name="connsiteX4" fmla="*/ 70210 w 1757452"/>
              <a:gd name="connsiteY4" fmla="*/ 0 h 485624"/>
              <a:gd name="connsiteX0" fmla="*/ 100301 w 1787543"/>
              <a:gd name="connsiteY0" fmla="*/ 0 h 467765"/>
              <a:gd name="connsiteX1" fmla="*/ 1738222 w 1787543"/>
              <a:gd name="connsiteY1" fmla="*/ 8930 h 467765"/>
              <a:gd name="connsiteX2" fmla="*/ 1738222 w 1787543"/>
              <a:gd name="connsiteY2" fmla="*/ 440978 h 467765"/>
              <a:gd name="connsiteX3" fmla="*/ 0 w 1787543"/>
              <a:gd name="connsiteY3" fmla="*/ 467765 h 467765"/>
              <a:gd name="connsiteX4" fmla="*/ 100301 w 1787543"/>
              <a:gd name="connsiteY4" fmla="*/ 0 h 467765"/>
              <a:gd name="connsiteX0" fmla="*/ 85256 w 1787543"/>
              <a:gd name="connsiteY0" fmla="*/ 0 h 460963"/>
              <a:gd name="connsiteX1" fmla="*/ 1738222 w 1787543"/>
              <a:gd name="connsiteY1" fmla="*/ 2128 h 460963"/>
              <a:gd name="connsiteX2" fmla="*/ 1738222 w 1787543"/>
              <a:gd name="connsiteY2" fmla="*/ 434176 h 460963"/>
              <a:gd name="connsiteX3" fmla="*/ 0 w 1787543"/>
              <a:gd name="connsiteY3" fmla="*/ 460963 h 460963"/>
              <a:gd name="connsiteX4" fmla="*/ 85256 w 1787543"/>
              <a:gd name="connsiteY4" fmla="*/ 0 h 460963"/>
              <a:gd name="connsiteX0" fmla="*/ 60181 w 1762468"/>
              <a:gd name="connsiteY0" fmla="*/ 0 h 434176"/>
              <a:gd name="connsiteX1" fmla="*/ 1713147 w 1762468"/>
              <a:gd name="connsiteY1" fmla="*/ 2128 h 434176"/>
              <a:gd name="connsiteX2" fmla="*/ 1713147 w 1762468"/>
              <a:gd name="connsiteY2" fmla="*/ 434176 h 434176"/>
              <a:gd name="connsiteX3" fmla="*/ 0 w 1762468"/>
              <a:gd name="connsiteY3" fmla="*/ 426953 h 434176"/>
              <a:gd name="connsiteX4" fmla="*/ 60181 w 1762468"/>
              <a:gd name="connsiteY4" fmla="*/ 0 h 434176"/>
              <a:gd name="connsiteX0" fmla="*/ 60181 w 1762468"/>
              <a:gd name="connsiteY0" fmla="*/ 0 h 434176"/>
              <a:gd name="connsiteX1" fmla="*/ 1713147 w 1762468"/>
              <a:gd name="connsiteY1" fmla="*/ 2128 h 434176"/>
              <a:gd name="connsiteX2" fmla="*/ 1713147 w 1762468"/>
              <a:gd name="connsiteY2" fmla="*/ 434176 h 434176"/>
              <a:gd name="connsiteX3" fmla="*/ 0 w 1762468"/>
              <a:gd name="connsiteY3" fmla="*/ 426953 h 434176"/>
              <a:gd name="connsiteX4" fmla="*/ 60181 w 1762468"/>
              <a:gd name="connsiteY4" fmla="*/ 0 h 434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62468" h="434176">
                <a:moveTo>
                  <a:pt x="60181" y="0"/>
                </a:moveTo>
                <a:lnTo>
                  <a:pt x="1713147" y="2128"/>
                </a:lnTo>
                <a:cubicBezTo>
                  <a:pt x="1767575" y="146144"/>
                  <a:pt x="1789347" y="279275"/>
                  <a:pt x="1713147" y="434176"/>
                </a:cubicBezTo>
                <a:lnTo>
                  <a:pt x="0" y="426953"/>
                </a:lnTo>
                <a:cubicBezTo>
                  <a:pt x="35224" y="272051"/>
                  <a:pt x="24337" y="152945"/>
                  <a:pt x="60181" y="0"/>
                </a:cubicBezTo>
                <a:close/>
              </a:path>
            </a:pathLst>
          </a:custGeom>
          <a:solidFill>
            <a:schemeClr val="tx1">
              <a:lumMod val="50000"/>
              <a:lumOff val="50000"/>
            </a:scheme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3" name="Rectangle 3">
            <a:extLst>
              <a:ext uri="{FF2B5EF4-FFF2-40B4-BE49-F238E27FC236}">
                <a16:creationId xmlns:a16="http://schemas.microsoft.com/office/drawing/2014/main" xmlns="" id="{8D100C3C-5467-4BA5-A583-DC7D3FCDABDA}"/>
              </a:ext>
            </a:extLst>
          </p:cNvPr>
          <p:cNvSpPr/>
          <p:nvPr/>
        </p:nvSpPr>
        <p:spPr>
          <a:xfrm>
            <a:off x="3672772" y="1832940"/>
            <a:ext cx="2175650" cy="212978"/>
          </a:xfrm>
          <a:custGeom>
            <a:avLst/>
            <a:gdLst>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52382"/>
              <a:gd name="connsiteY0" fmla="*/ 0 h 432048"/>
              <a:gd name="connsiteX1" fmla="*/ 1728192 w 1752382"/>
              <a:gd name="connsiteY1" fmla="*/ 0 h 432048"/>
              <a:gd name="connsiteX2" fmla="*/ 1728192 w 1752382"/>
              <a:gd name="connsiteY2" fmla="*/ 432048 h 432048"/>
              <a:gd name="connsiteX3" fmla="*/ 0 w 1752382"/>
              <a:gd name="connsiteY3" fmla="*/ 432048 h 432048"/>
              <a:gd name="connsiteX4" fmla="*/ 0 w 1752382"/>
              <a:gd name="connsiteY4" fmla="*/ 0 h 432048"/>
              <a:gd name="connsiteX0" fmla="*/ 0 w 1777513"/>
              <a:gd name="connsiteY0" fmla="*/ 0 h 432048"/>
              <a:gd name="connsiteX1" fmla="*/ 1728192 w 1777513"/>
              <a:gd name="connsiteY1" fmla="*/ 0 h 432048"/>
              <a:gd name="connsiteX2" fmla="*/ 1728192 w 1777513"/>
              <a:gd name="connsiteY2" fmla="*/ 432048 h 432048"/>
              <a:gd name="connsiteX3" fmla="*/ 0 w 1777513"/>
              <a:gd name="connsiteY3" fmla="*/ 432048 h 432048"/>
              <a:gd name="connsiteX4" fmla="*/ 0 w 1777513"/>
              <a:gd name="connsiteY4" fmla="*/ 0 h 432048"/>
              <a:gd name="connsiteX0" fmla="*/ 0 w 1802556"/>
              <a:gd name="connsiteY0" fmla="*/ 0 h 432048"/>
              <a:gd name="connsiteX1" fmla="*/ 1728192 w 1802556"/>
              <a:gd name="connsiteY1" fmla="*/ 0 h 432048"/>
              <a:gd name="connsiteX2" fmla="*/ 1728192 w 1802556"/>
              <a:gd name="connsiteY2" fmla="*/ 432048 h 432048"/>
              <a:gd name="connsiteX3" fmla="*/ 0 w 1802556"/>
              <a:gd name="connsiteY3" fmla="*/ 432048 h 432048"/>
              <a:gd name="connsiteX4" fmla="*/ 0 w 1802556"/>
              <a:gd name="connsiteY4" fmla="*/ 0 h 432048"/>
              <a:gd name="connsiteX0" fmla="*/ 0 w 1802556"/>
              <a:gd name="connsiteY0" fmla="*/ 0 h 432048"/>
              <a:gd name="connsiteX1" fmla="*/ 1728192 w 1802556"/>
              <a:gd name="connsiteY1" fmla="*/ 0 h 432048"/>
              <a:gd name="connsiteX2" fmla="*/ 1728192 w 1802556"/>
              <a:gd name="connsiteY2" fmla="*/ 432048 h 432048"/>
              <a:gd name="connsiteX3" fmla="*/ 0 w 1802556"/>
              <a:gd name="connsiteY3" fmla="*/ 432048 h 432048"/>
              <a:gd name="connsiteX4" fmla="*/ 0 w 1802556"/>
              <a:gd name="connsiteY4" fmla="*/ 0 h 432048"/>
              <a:gd name="connsiteX0" fmla="*/ 0 w 1812478"/>
              <a:gd name="connsiteY0" fmla="*/ 0 h 432048"/>
              <a:gd name="connsiteX1" fmla="*/ 1744520 w 1812478"/>
              <a:gd name="connsiteY1" fmla="*/ 16328 h 432048"/>
              <a:gd name="connsiteX2" fmla="*/ 1728192 w 1812478"/>
              <a:gd name="connsiteY2" fmla="*/ 432048 h 432048"/>
              <a:gd name="connsiteX3" fmla="*/ 0 w 1812478"/>
              <a:gd name="connsiteY3" fmla="*/ 432048 h 432048"/>
              <a:gd name="connsiteX4" fmla="*/ 0 w 1812478"/>
              <a:gd name="connsiteY4" fmla="*/ 0 h 432048"/>
              <a:gd name="connsiteX0" fmla="*/ 0 w 1812478"/>
              <a:gd name="connsiteY0" fmla="*/ 0 h 415720"/>
              <a:gd name="connsiteX1" fmla="*/ 1744520 w 1812478"/>
              <a:gd name="connsiteY1" fmla="*/ 0 h 415720"/>
              <a:gd name="connsiteX2" fmla="*/ 1728192 w 1812478"/>
              <a:gd name="connsiteY2" fmla="*/ 415720 h 415720"/>
              <a:gd name="connsiteX3" fmla="*/ 0 w 1812478"/>
              <a:gd name="connsiteY3" fmla="*/ 415720 h 415720"/>
              <a:gd name="connsiteX4" fmla="*/ 0 w 1812478"/>
              <a:gd name="connsiteY4" fmla="*/ 0 h 415720"/>
              <a:gd name="connsiteX0" fmla="*/ 0 w 1815975"/>
              <a:gd name="connsiteY0" fmla="*/ 0 h 415720"/>
              <a:gd name="connsiteX1" fmla="*/ 1749963 w 1815975"/>
              <a:gd name="connsiteY1" fmla="*/ 10886 h 415720"/>
              <a:gd name="connsiteX2" fmla="*/ 1728192 w 1815975"/>
              <a:gd name="connsiteY2" fmla="*/ 415720 h 415720"/>
              <a:gd name="connsiteX3" fmla="*/ 0 w 1815975"/>
              <a:gd name="connsiteY3" fmla="*/ 415720 h 415720"/>
              <a:gd name="connsiteX4" fmla="*/ 0 w 1815975"/>
              <a:gd name="connsiteY4" fmla="*/ 0 h 415720"/>
              <a:gd name="connsiteX0" fmla="*/ 0 w 1799451"/>
              <a:gd name="connsiteY0" fmla="*/ 5443 h 421163"/>
              <a:gd name="connsiteX1" fmla="*/ 1722749 w 1799451"/>
              <a:gd name="connsiteY1" fmla="*/ 0 h 421163"/>
              <a:gd name="connsiteX2" fmla="*/ 1728192 w 1799451"/>
              <a:gd name="connsiteY2" fmla="*/ 421163 h 421163"/>
              <a:gd name="connsiteX3" fmla="*/ 0 w 1799451"/>
              <a:gd name="connsiteY3" fmla="*/ 421163 h 421163"/>
              <a:gd name="connsiteX4" fmla="*/ 0 w 1799451"/>
              <a:gd name="connsiteY4" fmla="*/ 5443 h 421163"/>
              <a:gd name="connsiteX0" fmla="*/ 0 w 1815975"/>
              <a:gd name="connsiteY0" fmla="*/ 0 h 415720"/>
              <a:gd name="connsiteX1" fmla="*/ 1749963 w 1815975"/>
              <a:gd name="connsiteY1" fmla="*/ 0 h 415720"/>
              <a:gd name="connsiteX2" fmla="*/ 1728192 w 1815975"/>
              <a:gd name="connsiteY2" fmla="*/ 415720 h 415720"/>
              <a:gd name="connsiteX3" fmla="*/ 0 w 1815975"/>
              <a:gd name="connsiteY3" fmla="*/ 415720 h 415720"/>
              <a:gd name="connsiteX4" fmla="*/ 0 w 1815975"/>
              <a:gd name="connsiteY4" fmla="*/ 0 h 415720"/>
              <a:gd name="connsiteX0" fmla="*/ 0 w 1826979"/>
              <a:gd name="connsiteY0" fmla="*/ 0 h 415720"/>
              <a:gd name="connsiteX1" fmla="*/ 1766292 w 1826979"/>
              <a:gd name="connsiteY1" fmla="*/ 0 h 415720"/>
              <a:gd name="connsiteX2" fmla="*/ 1728192 w 1826979"/>
              <a:gd name="connsiteY2" fmla="*/ 415720 h 415720"/>
              <a:gd name="connsiteX3" fmla="*/ 0 w 1826979"/>
              <a:gd name="connsiteY3" fmla="*/ 415720 h 415720"/>
              <a:gd name="connsiteX4" fmla="*/ 0 w 1826979"/>
              <a:gd name="connsiteY4" fmla="*/ 0 h 415720"/>
              <a:gd name="connsiteX0" fmla="*/ 0 w 1809074"/>
              <a:gd name="connsiteY0" fmla="*/ 0 h 415720"/>
              <a:gd name="connsiteX1" fmla="*/ 1739078 w 1809074"/>
              <a:gd name="connsiteY1" fmla="*/ 0 h 415720"/>
              <a:gd name="connsiteX2" fmla="*/ 1728192 w 1809074"/>
              <a:gd name="connsiteY2" fmla="*/ 415720 h 415720"/>
              <a:gd name="connsiteX3" fmla="*/ 0 w 1809074"/>
              <a:gd name="connsiteY3" fmla="*/ 415720 h 415720"/>
              <a:gd name="connsiteX4" fmla="*/ 0 w 1809074"/>
              <a:gd name="connsiteY4" fmla="*/ 0 h 415720"/>
              <a:gd name="connsiteX0" fmla="*/ 0 w 1815780"/>
              <a:gd name="connsiteY0" fmla="*/ 0 h 424424"/>
              <a:gd name="connsiteX1" fmla="*/ 1739078 w 1815780"/>
              <a:gd name="connsiteY1" fmla="*/ 0 h 424424"/>
              <a:gd name="connsiteX2" fmla="*/ 1744521 w 1815780"/>
              <a:gd name="connsiteY2" fmla="*/ 424424 h 424424"/>
              <a:gd name="connsiteX3" fmla="*/ 0 w 1815780"/>
              <a:gd name="connsiteY3" fmla="*/ 415720 h 424424"/>
              <a:gd name="connsiteX4" fmla="*/ 0 w 1815780"/>
              <a:gd name="connsiteY4" fmla="*/ 0 h 424424"/>
              <a:gd name="connsiteX0" fmla="*/ 0 w 1797077"/>
              <a:gd name="connsiteY0" fmla="*/ 0 h 424424"/>
              <a:gd name="connsiteX1" fmla="*/ 1739078 w 1797077"/>
              <a:gd name="connsiteY1" fmla="*/ 0 h 424424"/>
              <a:gd name="connsiteX2" fmla="*/ 1744521 w 1797077"/>
              <a:gd name="connsiteY2" fmla="*/ 424424 h 424424"/>
              <a:gd name="connsiteX3" fmla="*/ 0 w 1797077"/>
              <a:gd name="connsiteY3" fmla="*/ 415720 h 424424"/>
              <a:gd name="connsiteX4" fmla="*/ 0 w 1797077"/>
              <a:gd name="connsiteY4" fmla="*/ 0 h 424424"/>
              <a:gd name="connsiteX0" fmla="*/ 0 w 1793329"/>
              <a:gd name="connsiteY0" fmla="*/ 0 h 424424"/>
              <a:gd name="connsiteX1" fmla="*/ 1739078 w 1793329"/>
              <a:gd name="connsiteY1" fmla="*/ 0 h 424424"/>
              <a:gd name="connsiteX2" fmla="*/ 1744521 w 1793329"/>
              <a:gd name="connsiteY2" fmla="*/ 424424 h 424424"/>
              <a:gd name="connsiteX3" fmla="*/ 0 w 1793329"/>
              <a:gd name="connsiteY3" fmla="*/ 415720 h 424424"/>
              <a:gd name="connsiteX4" fmla="*/ 0 w 1793329"/>
              <a:gd name="connsiteY4" fmla="*/ 0 h 424424"/>
              <a:gd name="connsiteX0" fmla="*/ 0 w 1784686"/>
              <a:gd name="connsiteY0" fmla="*/ 0 h 424424"/>
              <a:gd name="connsiteX1" fmla="*/ 1739078 w 1784686"/>
              <a:gd name="connsiteY1" fmla="*/ 0 h 424424"/>
              <a:gd name="connsiteX2" fmla="*/ 1744521 w 1784686"/>
              <a:gd name="connsiteY2" fmla="*/ 424424 h 424424"/>
              <a:gd name="connsiteX3" fmla="*/ 0 w 1784686"/>
              <a:gd name="connsiteY3" fmla="*/ 415720 h 424424"/>
              <a:gd name="connsiteX4" fmla="*/ 0 w 1784686"/>
              <a:gd name="connsiteY4" fmla="*/ 0 h 424424"/>
              <a:gd name="connsiteX0" fmla="*/ 0 w 1774940"/>
              <a:gd name="connsiteY0" fmla="*/ 0 h 424424"/>
              <a:gd name="connsiteX1" fmla="*/ 1739078 w 1774940"/>
              <a:gd name="connsiteY1" fmla="*/ 0 h 424424"/>
              <a:gd name="connsiteX2" fmla="*/ 1722750 w 1774940"/>
              <a:gd name="connsiteY2" fmla="*/ 424424 h 424424"/>
              <a:gd name="connsiteX3" fmla="*/ 0 w 1774940"/>
              <a:gd name="connsiteY3" fmla="*/ 415720 h 424424"/>
              <a:gd name="connsiteX4" fmla="*/ 0 w 1774940"/>
              <a:gd name="connsiteY4" fmla="*/ 0 h 424424"/>
              <a:gd name="connsiteX0" fmla="*/ 0 w 1802154"/>
              <a:gd name="connsiteY0" fmla="*/ 0 h 433126"/>
              <a:gd name="connsiteX1" fmla="*/ 1766292 w 1802154"/>
              <a:gd name="connsiteY1" fmla="*/ 8702 h 433126"/>
              <a:gd name="connsiteX2" fmla="*/ 1749964 w 1802154"/>
              <a:gd name="connsiteY2" fmla="*/ 433126 h 433126"/>
              <a:gd name="connsiteX3" fmla="*/ 27214 w 1802154"/>
              <a:gd name="connsiteY3" fmla="*/ 424422 h 433126"/>
              <a:gd name="connsiteX4" fmla="*/ 0 w 1802154"/>
              <a:gd name="connsiteY4" fmla="*/ 0 h 433126"/>
              <a:gd name="connsiteX0" fmla="*/ 0 w 1802154"/>
              <a:gd name="connsiteY0" fmla="*/ 0 h 433126"/>
              <a:gd name="connsiteX1" fmla="*/ 1766292 w 1802154"/>
              <a:gd name="connsiteY1" fmla="*/ 8702 h 433126"/>
              <a:gd name="connsiteX2" fmla="*/ 1749964 w 1802154"/>
              <a:gd name="connsiteY2" fmla="*/ 433126 h 433126"/>
              <a:gd name="connsiteX3" fmla="*/ 5443 w 1802154"/>
              <a:gd name="connsiteY3" fmla="*/ 424422 h 433126"/>
              <a:gd name="connsiteX4" fmla="*/ 0 w 1802154"/>
              <a:gd name="connsiteY4" fmla="*/ 0 h 433126"/>
              <a:gd name="connsiteX0" fmla="*/ 0 w 1802154"/>
              <a:gd name="connsiteY0" fmla="*/ 0 h 433126"/>
              <a:gd name="connsiteX1" fmla="*/ 1766292 w 1802154"/>
              <a:gd name="connsiteY1" fmla="*/ 8702 h 433126"/>
              <a:gd name="connsiteX2" fmla="*/ 1749964 w 1802154"/>
              <a:gd name="connsiteY2" fmla="*/ 433126 h 433126"/>
              <a:gd name="connsiteX3" fmla="*/ 5443 w 1802154"/>
              <a:gd name="connsiteY3" fmla="*/ 424422 h 433126"/>
              <a:gd name="connsiteX4" fmla="*/ 0 w 1802154"/>
              <a:gd name="connsiteY4" fmla="*/ 0 h 433126"/>
              <a:gd name="connsiteX0" fmla="*/ 0 w 1802154"/>
              <a:gd name="connsiteY0" fmla="*/ 0 h 433126"/>
              <a:gd name="connsiteX1" fmla="*/ 1766292 w 1802154"/>
              <a:gd name="connsiteY1" fmla="*/ 8702 h 433126"/>
              <a:gd name="connsiteX2" fmla="*/ 1749964 w 1802154"/>
              <a:gd name="connsiteY2" fmla="*/ 433126 h 433126"/>
              <a:gd name="connsiteX3" fmla="*/ 5443 w 1802154"/>
              <a:gd name="connsiteY3" fmla="*/ 424422 h 433126"/>
              <a:gd name="connsiteX4" fmla="*/ 0 w 1802154"/>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96711" h="433126">
                <a:moveTo>
                  <a:pt x="10885" y="0"/>
                </a:moveTo>
                <a:lnTo>
                  <a:pt x="1760849" y="8702"/>
                </a:lnTo>
                <a:cubicBezTo>
                  <a:pt x="1820721" y="241911"/>
                  <a:pt x="1798949" y="278225"/>
                  <a:pt x="1744521" y="433126"/>
                </a:cubicBezTo>
                <a:lnTo>
                  <a:pt x="0" y="424422"/>
                </a:lnTo>
                <a:cubicBezTo>
                  <a:pt x="38100" y="269519"/>
                  <a:pt x="76199" y="246280"/>
                  <a:pt x="10885" y="0"/>
                </a:cubicBezTo>
                <a:close/>
              </a:path>
            </a:pathLst>
          </a:custGeom>
          <a:gradFill>
            <a:gsLst>
              <a:gs pos="0">
                <a:schemeClr val="accent2">
                  <a:lumMod val="58000"/>
                </a:schemeClr>
              </a:gs>
              <a:gs pos="56000">
                <a:schemeClr val="accent2">
                  <a:lumMod val="66000"/>
                  <a:lumOff val="34000"/>
                </a:schemeClr>
              </a:gs>
              <a:gs pos="41000">
                <a:schemeClr val="accent2">
                  <a:lumMod val="60000"/>
                  <a:lumOff val="40000"/>
                </a:schemeClr>
              </a:gs>
              <a:gs pos="100000">
                <a:schemeClr val="accent2"/>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7" name="Rectangle 3">
            <a:extLst>
              <a:ext uri="{FF2B5EF4-FFF2-40B4-BE49-F238E27FC236}">
                <a16:creationId xmlns:a16="http://schemas.microsoft.com/office/drawing/2014/main" xmlns="" id="{A6DEBEAC-68C7-4EEB-BAD7-7AE1FD449630}"/>
              </a:ext>
            </a:extLst>
          </p:cNvPr>
          <p:cNvSpPr/>
          <p:nvPr/>
        </p:nvSpPr>
        <p:spPr>
          <a:xfrm>
            <a:off x="6267974" y="1791365"/>
            <a:ext cx="2316208" cy="322491"/>
          </a:xfrm>
          <a:custGeom>
            <a:avLst/>
            <a:gdLst>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52382"/>
              <a:gd name="connsiteY0" fmla="*/ 0 h 432048"/>
              <a:gd name="connsiteX1" fmla="*/ 1728192 w 1752382"/>
              <a:gd name="connsiteY1" fmla="*/ 0 h 432048"/>
              <a:gd name="connsiteX2" fmla="*/ 1728192 w 1752382"/>
              <a:gd name="connsiteY2" fmla="*/ 432048 h 432048"/>
              <a:gd name="connsiteX3" fmla="*/ 0 w 1752382"/>
              <a:gd name="connsiteY3" fmla="*/ 432048 h 432048"/>
              <a:gd name="connsiteX4" fmla="*/ 0 w 1752382"/>
              <a:gd name="connsiteY4" fmla="*/ 0 h 432048"/>
              <a:gd name="connsiteX0" fmla="*/ 0 w 1777513"/>
              <a:gd name="connsiteY0" fmla="*/ 0 h 432048"/>
              <a:gd name="connsiteX1" fmla="*/ 1728192 w 1777513"/>
              <a:gd name="connsiteY1" fmla="*/ 0 h 432048"/>
              <a:gd name="connsiteX2" fmla="*/ 1728192 w 1777513"/>
              <a:gd name="connsiteY2" fmla="*/ 432048 h 432048"/>
              <a:gd name="connsiteX3" fmla="*/ 0 w 1777513"/>
              <a:gd name="connsiteY3" fmla="*/ 432048 h 432048"/>
              <a:gd name="connsiteX4" fmla="*/ 0 w 1777513"/>
              <a:gd name="connsiteY4" fmla="*/ 0 h 432048"/>
              <a:gd name="connsiteX0" fmla="*/ 80241 w 1777513"/>
              <a:gd name="connsiteY0" fmla="*/ 0 h 432048"/>
              <a:gd name="connsiteX1" fmla="*/ 1728192 w 1777513"/>
              <a:gd name="connsiteY1" fmla="*/ 0 h 432048"/>
              <a:gd name="connsiteX2" fmla="*/ 1728192 w 1777513"/>
              <a:gd name="connsiteY2" fmla="*/ 432048 h 432048"/>
              <a:gd name="connsiteX3" fmla="*/ 0 w 1777513"/>
              <a:gd name="connsiteY3" fmla="*/ 432048 h 432048"/>
              <a:gd name="connsiteX4" fmla="*/ 80241 w 1777513"/>
              <a:gd name="connsiteY4" fmla="*/ 0 h 432048"/>
              <a:gd name="connsiteX0" fmla="*/ 160483 w 1857755"/>
              <a:gd name="connsiteY0" fmla="*/ 0 h 432048"/>
              <a:gd name="connsiteX1" fmla="*/ 1808434 w 1857755"/>
              <a:gd name="connsiteY1" fmla="*/ 0 h 432048"/>
              <a:gd name="connsiteX2" fmla="*/ 1808434 w 1857755"/>
              <a:gd name="connsiteY2" fmla="*/ 432048 h 432048"/>
              <a:gd name="connsiteX3" fmla="*/ 0 w 1857755"/>
              <a:gd name="connsiteY3" fmla="*/ 432048 h 432048"/>
              <a:gd name="connsiteX4" fmla="*/ 160483 w 1857755"/>
              <a:gd name="connsiteY4" fmla="*/ 0 h 432048"/>
              <a:gd name="connsiteX0" fmla="*/ 110331 w 1807603"/>
              <a:gd name="connsiteY0" fmla="*/ 0 h 476694"/>
              <a:gd name="connsiteX1" fmla="*/ 1758282 w 1807603"/>
              <a:gd name="connsiteY1" fmla="*/ 0 h 476694"/>
              <a:gd name="connsiteX2" fmla="*/ 1758282 w 1807603"/>
              <a:gd name="connsiteY2" fmla="*/ 432048 h 476694"/>
              <a:gd name="connsiteX3" fmla="*/ 0 w 1807603"/>
              <a:gd name="connsiteY3" fmla="*/ 476694 h 476694"/>
              <a:gd name="connsiteX4" fmla="*/ 110331 w 1807603"/>
              <a:gd name="connsiteY4" fmla="*/ 0 h 476694"/>
              <a:gd name="connsiteX0" fmla="*/ 60180 w 1757452"/>
              <a:gd name="connsiteY0" fmla="*/ 0 h 476694"/>
              <a:gd name="connsiteX1" fmla="*/ 1708131 w 1757452"/>
              <a:gd name="connsiteY1" fmla="*/ 0 h 476694"/>
              <a:gd name="connsiteX2" fmla="*/ 1708131 w 1757452"/>
              <a:gd name="connsiteY2" fmla="*/ 432048 h 476694"/>
              <a:gd name="connsiteX3" fmla="*/ 0 w 1757452"/>
              <a:gd name="connsiteY3" fmla="*/ 476694 h 476694"/>
              <a:gd name="connsiteX4" fmla="*/ 60180 w 1757452"/>
              <a:gd name="connsiteY4" fmla="*/ 0 h 476694"/>
              <a:gd name="connsiteX0" fmla="*/ 20059 w 1757452"/>
              <a:gd name="connsiteY0" fmla="*/ 0 h 485624"/>
              <a:gd name="connsiteX1" fmla="*/ 1708131 w 1757452"/>
              <a:gd name="connsiteY1" fmla="*/ 8930 h 485624"/>
              <a:gd name="connsiteX2" fmla="*/ 1708131 w 1757452"/>
              <a:gd name="connsiteY2" fmla="*/ 440978 h 485624"/>
              <a:gd name="connsiteX3" fmla="*/ 0 w 1757452"/>
              <a:gd name="connsiteY3" fmla="*/ 485624 h 485624"/>
              <a:gd name="connsiteX4" fmla="*/ 20059 w 1757452"/>
              <a:gd name="connsiteY4" fmla="*/ 0 h 485624"/>
              <a:gd name="connsiteX0" fmla="*/ 20059 w 1757452"/>
              <a:gd name="connsiteY0" fmla="*/ 0 h 485624"/>
              <a:gd name="connsiteX1" fmla="*/ 1708131 w 1757452"/>
              <a:gd name="connsiteY1" fmla="*/ 8930 h 485624"/>
              <a:gd name="connsiteX2" fmla="*/ 1708131 w 1757452"/>
              <a:gd name="connsiteY2" fmla="*/ 440978 h 485624"/>
              <a:gd name="connsiteX3" fmla="*/ 0 w 1757452"/>
              <a:gd name="connsiteY3" fmla="*/ 485624 h 485624"/>
              <a:gd name="connsiteX4" fmla="*/ 20059 w 1757452"/>
              <a:gd name="connsiteY4" fmla="*/ 0 h 485624"/>
              <a:gd name="connsiteX0" fmla="*/ 70210 w 1757452"/>
              <a:gd name="connsiteY0" fmla="*/ 0 h 485624"/>
              <a:gd name="connsiteX1" fmla="*/ 1708131 w 1757452"/>
              <a:gd name="connsiteY1" fmla="*/ 8930 h 485624"/>
              <a:gd name="connsiteX2" fmla="*/ 1708131 w 1757452"/>
              <a:gd name="connsiteY2" fmla="*/ 440978 h 485624"/>
              <a:gd name="connsiteX3" fmla="*/ 0 w 1757452"/>
              <a:gd name="connsiteY3" fmla="*/ 485624 h 485624"/>
              <a:gd name="connsiteX4" fmla="*/ 70210 w 1757452"/>
              <a:gd name="connsiteY4" fmla="*/ 0 h 485624"/>
              <a:gd name="connsiteX0" fmla="*/ 100301 w 1787543"/>
              <a:gd name="connsiteY0" fmla="*/ 0 h 467765"/>
              <a:gd name="connsiteX1" fmla="*/ 1738222 w 1787543"/>
              <a:gd name="connsiteY1" fmla="*/ 8930 h 467765"/>
              <a:gd name="connsiteX2" fmla="*/ 1738222 w 1787543"/>
              <a:gd name="connsiteY2" fmla="*/ 440978 h 467765"/>
              <a:gd name="connsiteX3" fmla="*/ 0 w 1787543"/>
              <a:gd name="connsiteY3" fmla="*/ 467765 h 467765"/>
              <a:gd name="connsiteX4" fmla="*/ 100301 w 1787543"/>
              <a:gd name="connsiteY4" fmla="*/ 0 h 467765"/>
              <a:gd name="connsiteX0" fmla="*/ 85256 w 1787543"/>
              <a:gd name="connsiteY0" fmla="*/ 0 h 460963"/>
              <a:gd name="connsiteX1" fmla="*/ 1738222 w 1787543"/>
              <a:gd name="connsiteY1" fmla="*/ 2128 h 460963"/>
              <a:gd name="connsiteX2" fmla="*/ 1738222 w 1787543"/>
              <a:gd name="connsiteY2" fmla="*/ 434176 h 460963"/>
              <a:gd name="connsiteX3" fmla="*/ 0 w 1787543"/>
              <a:gd name="connsiteY3" fmla="*/ 460963 h 460963"/>
              <a:gd name="connsiteX4" fmla="*/ 85256 w 1787543"/>
              <a:gd name="connsiteY4" fmla="*/ 0 h 460963"/>
              <a:gd name="connsiteX0" fmla="*/ 60181 w 1762468"/>
              <a:gd name="connsiteY0" fmla="*/ 0 h 434176"/>
              <a:gd name="connsiteX1" fmla="*/ 1713147 w 1762468"/>
              <a:gd name="connsiteY1" fmla="*/ 2128 h 434176"/>
              <a:gd name="connsiteX2" fmla="*/ 1713147 w 1762468"/>
              <a:gd name="connsiteY2" fmla="*/ 434176 h 434176"/>
              <a:gd name="connsiteX3" fmla="*/ 0 w 1762468"/>
              <a:gd name="connsiteY3" fmla="*/ 426953 h 434176"/>
              <a:gd name="connsiteX4" fmla="*/ 60181 w 1762468"/>
              <a:gd name="connsiteY4" fmla="*/ 0 h 434176"/>
              <a:gd name="connsiteX0" fmla="*/ 60181 w 1762468"/>
              <a:gd name="connsiteY0" fmla="*/ 0 h 434176"/>
              <a:gd name="connsiteX1" fmla="*/ 1713147 w 1762468"/>
              <a:gd name="connsiteY1" fmla="*/ 2128 h 434176"/>
              <a:gd name="connsiteX2" fmla="*/ 1713147 w 1762468"/>
              <a:gd name="connsiteY2" fmla="*/ 434176 h 434176"/>
              <a:gd name="connsiteX3" fmla="*/ 0 w 1762468"/>
              <a:gd name="connsiteY3" fmla="*/ 426953 h 434176"/>
              <a:gd name="connsiteX4" fmla="*/ 60181 w 1762468"/>
              <a:gd name="connsiteY4" fmla="*/ 0 h 434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62468" h="434176">
                <a:moveTo>
                  <a:pt x="60181" y="0"/>
                </a:moveTo>
                <a:lnTo>
                  <a:pt x="1713147" y="2128"/>
                </a:lnTo>
                <a:cubicBezTo>
                  <a:pt x="1767575" y="146144"/>
                  <a:pt x="1789347" y="279275"/>
                  <a:pt x="1713147" y="434176"/>
                </a:cubicBezTo>
                <a:lnTo>
                  <a:pt x="0" y="426953"/>
                </a:lnTo>
                <a:cubicBezTo>
                  <a:pt x="35224" y="272051"/>
                  <a:pt x="24337" y="152945"/>
                  <a:pt x="60181" y="0"/>
                </a:cubicBezTo>
                <a:close/>
              </a:path>
            </a:pathLst>
          </a:custGeom>
          <a:solidFill>
            <a:schemeClr val="tx1">
              <a:lumMod val="50000"/>
              <a:lumOff val="50000"/>
            </a:scheme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8" name="Rectangle 3">
            <a:extLst>
              <a:ext uri="{FF2B5EF4-FFF2-40B4-BE49-F238E27FC236}">
                <a16:creationId xmlns:a16="http://schemas.microsoft.com/office/drawing/2014/main" xmlns="" id="{85DAC00C-C610-4D84-9D31-02CEC99072F2}"/>
              </a:ext>
            </a:extLst>
          </p:cNvPr>
          <p:cNvSpPr/>
          <p:nvPr/>
        </p:nvSpPr>
        <p:spPr>
          <a:xfrm>
            <a:off x="6373442" y="1854578"/>
            <a:ext cx="2175650" cy="191340"/>
          </a:xfrm>
          <a:custGeom>
            <a:avLst/>
            <a:gdLst>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52382"/>
              <a:gd name="connsiteY0" fmla="*/ 0 h 432048"/>
              <a:gd name="connsiteX1" fmla="*/ 1728192 w 1752382"/>
              <a:gd name="connsiteY1" fmla="*/ 0 h 432048"/>
              <a:gd name="connsiteX2" fmla="*/ 1728192 w 1752382"/>
              <a:gd name="connsiteY2" fmla="*/ 432048 h 432048"/>
              <a:gd name="connsiteX3" fmla="*/ 0 w 1752382"/>
              <a:gd name="connsiteY3" fmla="*/ 432048 h 432048"/>
              <a:gd name="connsiteX4" fmla="*/ 0 w 1752382"/>
              <a:gd name="connsiteY4" fmla="*/ 0 h 432048"/>
              <a:gd name="connsiteX0" fmla="*/ 0 w 1777513"/>
              <a:gd name="connsiteY0" fmla="*/ 0 h 432048"/>
              <a:gd name="connsiteX1" fmla="*/ 1728192 w 1777513"/>
              <a:gd name="connsiteY1" fmla="*/ 0 h 432048"/>
              <a:gd name="connsiteX2" fmla="*/ 1728192 w 1777513"/>
              <a:gd name="connsiteY2" fmla="*/ 432048 h 432048"/>
              <a:gd name="connsiteX3" fmla="*/ 0 w 1777513"/>
              <a:gd name="connsiteY3" fmla="*/ 432048 h 432048"/>
              <a:gd name="connsiteX4" fmla="*/ 0 w 1777513"/>
              <a:gd name="connsiteY4" fmla="*/ 0 h 432048"/>
              <a:gd name="connsiteX0" fmla="*/ 0 w 1802556"/>
              <a:gd name="connsiteY0" fmla="*/ 0 h 432048"/>
              <a:gd name="connsiteX1" fmla="*/ 1728192 w 1802556"/>
              <a:gd name="connsiteY1" fmla="*/ 0 h 432048"/>
              <a:gd name="connsiteX2" fmla="*/ 1728192 w 1802556"/>
              <a:gd name="connsiteY2" fmla="*/ 432048 h 432048"/>
              <a:gd name="connsiteX3" fmla="*/ 0 w 1802556"/>
              <a:gd name="connsiteY3" fmla="*/ 432048 h 432048"/>
              <a:gd name="connsiteX4" fmla="*/ 0 w 1802556"/>
              <a:gd name="connsiteY4" fmla="*/ 0 h 432048"/>
              <a:gd name="connsiteX0" fmla="*/ 0 w 1802556"/>
              <a:gd name="connsiteY0" fmla="*/ 0 h 432048"/>
              <a:gd name="connsiteX1" fmla="*/ 1728192 w 1802556"/>
              <a:gd name="connsiteY1" fmla="*/ 0 h 432048"/>
              <a:gd name="connsiteX2" fmla="*/ 1728192 w 1802556"/>
              <a:gd name="connsiteY2" fmla="*/ 432048 h 432048"/>
              <a:gd name="connsiteX3" fmla="*/ 0 w 1802556"/>
              <a:gd name="connsiteY3" fmla="*/ 432048 h 432048"/>
              <a:gd name="connsiteX4" fmla="*/ 0 w 1802556"/>
              <a:gd name="connsiteY4" fmla="*/ 0 h 432048"/>
              <a:gd name="connsiteX0" fmla="*/ 0 w 1812478"/>
              <a:gd name="connsiteY0" fmla="*/ 0 h 432048"/>
              <a:gd name="connsiteX1" fmla="*/ 1744520 w 1812478"/>
              <a:gd name="connsiteY1" fmla="*/ 16328 h 432048"/>
              <a:gd name="connsiteX2" fmla="*/ 1728192 w 1812478"/>
              <a:gd name="connsiteY2" fmla="*/ 432048 h 432048"/>
              <a:gd name="connsiteX3" fmla="*/ 0 w 1812478"/>
              <a:gd name="connsiteY3" fmla="*/ 432048 h 432048"/>
              <a:gd name="connsiteX4" fmla="*/ 0 w 1812478"/>
              <a:gd name="connsiteY4" fmla="*/ 0 h 432048"/>
              <a:gd name="connsiteX0" fmla="*/ 0 w 1812478"/>
              <a:gd name="connsiteY0" fmla="*/ 0 h 415720"/>
              <a:gd name="connsiteX1" fmla="*/ 1744520 w 1812478"/>
              <a:gd name="connsiteY1" fmla="*/ 0 h 415720"/>
              <a:gd name="connsiteX2" fmla="*/ 1728192 w 1812478"/>
              <a:gd name="connsiteY2" fmla="*/ 415720 h 415720"/>
              <a:gd name="connsiteX3" fmla="*/ 0 w 1812478"/>
              <a:gd name="connsiteY3" fmla="*/ 415720 h 415720"/>
              <a:gd name="connsiteX4" fmla="*/ 0 w 1812478"/>
              <a:gd name="connsiteY4" fmla="*/ 0 h 415720"/>
              <a:gd name="connsiteX0" fmla="*/ 0 w 1815975"/>
              <a:gd name="connsiteY0" fmla="*/ 0 h 415720"/>
              <a:gd name="connsiteX1" fmla="*/ 1749963 w 1815975"/>
              <a:gd name="connsiteY1" fmla="*/ 10886 h 415720"/>
              <a:gd name="connsiteX2" fmla="*/ 1728192 w 1815975"/>
              <a:gd name="connsiteY2" fmla="*/ 415720 h 415720"/>
              <a:gd name="connsiteX3" fmla="*/ 0 w 1815975"/>
              <a:gd name="connsiteY3" fmla="*/ 415720 h 415720"/>
              <a:gd name="connsiteX4" fmla="*/ 0 w 1815975"/>
              <a:gd name="connsiteY4" fmla="*/ 0 h 415720"/>
              <a:gd name="connsiteX0" fmla="*/ 0 w 1799451"/>
              <a:gd name="connsiteY0" fmla="*/ 5443 h 421163"/>
              <a:gd name="connsiteX1" fmla="*/ 1722749 w 1799451"/>
              <a:gd name="connsiteY1" fmla="*/ 0 h 421163"/>
              <a:gd name="connsiteX2" fmla="*/ 1728192 w 1799451"/>
              <a:gd name="connsiteY2" fmla="*/ 421163 h 421163"/>
              <a:gd name="connsiteX3" fmla="*/ 0 w 1799451"/>
              <a:gd name="connsiteY3" fmla="*/ 421163 h 421163"/>
              <a:gd name="connsiteX4" fmla="*/ 0 w 1799451"/>
              <a:gd name="connsiteY4" fmla="*/ 5443 h 421163"/>
              <a:gd name="connsiteX0" fmla="*/ 0 w 1815975"/>
              <a:gd name="connsiteY0" fmla="*/ 0 h 415720"/>
              <a:gd name="connsiteX1" fmla="*/ 1749963 w 1815975"/>
              <a:gd name="connsiteY1" fmla="*/ 0 h 415720"/>
              <a:gd name="connsiteX2" fmla="*/ 1728192 w 1815975"/>
              <a:gd name="connsiteY2" fmla="*/ 415720 h 415720"/>
              <a:gd name="connsiteX3" fmla="*/ 0 w 1815975"/>
              <a:gd name="connsiteY3" fmla="*/ 415720 h 415720"/>
              <a:gd name="connsiteX4" fmla="*/ 0 w 1815975"/>
              <a:gd name="connsiteY4" fmla="*/ 0 h 415720"/>
              <a:gd name="connsiteX0" fmla="*/ 0 w 1826979"/>
              <a:gd name="connsiteY0" fmla="*/ 0 h 415720"/>
              <a:gd name="connsiteX1" fmla="*/ 1766292 w 1826979"/>
              <a:gd name="connsiteY1" fmla="*/ 0 h 415720"/>
              <a:gd name="connsiteX2" fmla="*/ 1728192 w 1826979"/>
              <a:gd name="connsiteY2" fmla="*/ 415720 h 415720"/>
              <a:gd name="connsiteX3" fmla="*/ 0 w 1826979"/>
              <a:gd name="connsiteY3" fmla="*/ 415720 h 415720"/>
              <a:gd name="connsiteX4" fmla="*/ 0 w 1826979"/>
              <a:gd name="connsiteY4" fmla="*/ 0 h 415720"/>
              <a:gd name="connsiteX0" fmla="*/ 0 w 1809074"/>
              <a:gd name="connsiteY0" fmla="*/ 0 h 415720"/>
              <a:gd name="connsiteX1" fmla="*/ 1739078 w 1809074"/>
              <a:gd name="connsiteY1" fmla="*/ 0 h 415720"/>
              <a:gd name="connsiteX2" fmla="*/ 1728192 w 1809074"/>
              <a:gd name="connsiteY2" fmla="*/ 415720 h 415720"/>
              <a:gd name="connsiteX3" fmla="*/ 0 w 1809074"/>
              <a:gd name="connsiteY3" fmla="*/ 415720 h 415720"/>
              <a:gd name="connsiteX4" fmla="*/ 0 w 1809074"/>
              <a:gd name="connsiteY4" fmla="*/ 0 h 415720"/>
              <a:gd name="connsiteX0" fmla="*/ 0 w 1815780"/>
              <a:gd name="connsiteY0" fmla="*/ 0 h 424424"/>
              <a:gd name="connsiteX1" fmla="*/ 1739078 w 1815780"/>
              <a:gd name="connsiteY1" fmla="*/ 0 h 424424"/>
              <a:gd name="connsiteX2" fmla="*/ 1744521 w 1815780"/>
              <a:gd name="connsiteY2" fmla="*/ 424424 h 424424"/>
              <a:gd name="connsiteX3" fmla="*/ 0 w 1815780"/>
              <a:gd name="connsiteY3" fmla="*/ 415720 h 424424"/>
              <a:gd name="connsiteX4" fmla="*/ 0 w 1815780"/>
              <a:gd name="connsiteY4" fmla="*/ 0 h 424424"/>
              <a:gd name="connsiteX0" fmla="*/ 0 w 1797077"/>
              <a:gd name="connsiteY0" fmla="*/ 0 h 424424"/>
              <a:gd name="connsiteX1" fmla="*/ 1739078 w 1797077"/>
              <a:gd name="connsiteY1" fmla="*/ 0 h 424424"/>
              <a:gd name="connsiteX2" fmla="*/ 1744521 w 1797077"/>
              <a:gd name="connsiteY2" fmla="*/ 424424 h 424424"/>
              <a:gd name="connsiteX3" fmla="*/ 0 w 1797077"/>
              <a:gd name="connsiteY3" fmla="*/ 415720 h 424424"/>
              <a:gd name="connsiteX4" fmla="*/ 0 w 1797077"/>
              <a:gd name="connsiteY4" fmla="*/ 0 h 424424"/>
              <a:gd name="connsiteX0" fmla="*/ 0 w 1793329"/>
              <a:gd name="connsiteY0" fmla="*/ 0 h 424424"/>
              <a:gd name="connsiteX1" fmla="*/ 1739078 w 1793329"/>
              <a:gd name="connsiteY1" fmla="*/ 0 h 424424"/>
              <a:gd name="connsiteX2" fmla="*/ 1744521 w 1793329"/>
              <a:gd name="connsiteY2" fmla="*/ 424424 h 424424"/>
              <a:gd name="connsiteX3" fmla="*/ 0 w 1793329"/>
              <a:gd name="connsiteY3" fmla="*/ 415720 h 424424"/>
              <a:gd name="connsiteX4" fmla="*/ 0 w 1793329"/>
              <a:gd name="connsiteY4" fmla="*/ 0 h 424424"/>
              <a:gd name="connsiteX0" fmla="*/ 0 w 1784686"/>
              <a:gd name="connsiteY0" fmla="*/ 0 h 424424"/>
              <a:gd name="connsiteX1" fmla="*/ 1739078 w 1784686"/>
              <a:gd name="connsiteY1" fmla="*/ 0 h 424424"/>
              <a:gd name="connsiteX2" fmla="*/ 1744521 w 1784686"/>
              <a:gd name="connsiteY2" fmla="*/ 424424 h 424424"/>
              <a:gd name="connsiteX3" fmla="*/ 0 w 1784686"/>
              <a:gd name="connsiteY3" fmla="*/ 415720 h 424424"/>
              <a:gd name="connsiteX4" fmla="*/ 0 w 1784686"/>
              <a:gd name="connsiteY4" fmla="*/ 0 h 424424"/>
              <a:gd name="connsiteX0" fmla="*/ 0 w 1774940"/>
              <a:gd name="connsiteY0" fmla="*/ 0 h 424424"/>
              <a:gd name="connsiteX1" fmla="*/ 1739078 w 1774940"/>
              <a:gd name="connsiteY1" fmla="*/ 0 h 424424"/>
              <a:gd name="connsiteX2" fmla="*/ 1722750 w 1774940"/>
              <a:gd name="connsiteY2" fmla="*/ 424424 h 424424"/>
              <a:gd name="connsiteX3" fmla="*/ 0 w 1774940"/>
              <a:gd name="connsiteY3" fmla="*/ 415720 h 424424"/>
              <a:gd name="connsiteX4" fmla="*/ 0 w 1774940"/>
              <a:gd name="connsiteY4" fmla="*/ 0 h 424424"/>
              <a:gd name="connsiteX0" fmla="*/ 0 w 1802154"/>
              <a:gd name="connsiteY0" fmla="*/ 0 h 433126"/>
              <a:gd name="connsiteX1" fmla="*/ 1766292 w 1802154"/>
              <a:gd name="connsiteY1" fmla="*/ 8702 h 433126"/>
              <a:gd name="connsiteX2" fmla="*/ 1749964 w 1802154"/>
              <a:gd name="connsiteY2" fmla="*/ 433126 h 433126"/>
              <a:gd name="connsiteX3" fmla="*/ 27214 w 1802154"/>
              <a:gd name="connsiteY3" fmla="*/ 424422 h 433126"/>
              <a:gd name="connsiteX4" fmla="*/ 0 w 1802154"/>
              <a:gd name="connsiteY4" fmla="*/ 0 h 433126"/>
              <a:gd name="connsiteX0" fmla="*/ 0 w 1802154"/>
              <a:gd name="connsiteY0" fmla="*/ 0 h 433126"/>
              <a:gd name="connsiteX1" fmla="*/ 1766292 w 1802154"/>
              <a:gd name="connsiteY1" fmla="*/ 8702 h 433126"/>
              <a:gd name="connsiteX2" fmla="*/ 1749964 w 1802154"/>
              <a:gd name="connsiteY2" fmla="*/ 433126 h 433126"/>
              <a:gd name="connsiteX3" fmla="*/ 5443 w 1802154"/>
              <a:gd name="connsiteY3" fmla="*/ 424422 h 433126"/>
              <a:gd name="connsiteX4" fmla="*/ 0 w 1802154"/>
              <a:gd name="connsiteY4" fmla="*/ 0 h 433126"/>
              <a:gd name="connsiteX0" fmla="*/ 0 w 1802154"/>
              <a:gd name="connsiteY0" fmla="*/ 0 h 433126"/>
              <a:gd name="connsiteX1" fmla="*/ 1766292 w 1802154"/>
              <a:gd name="connsiteY1" fmla="*/ 8702 h 433126"/>
              <a:gd name="connsiteX2" fmla="*/ 1749964 w 1802154"/>
              <a:gd name="connsiteY2" fmla="*/ 433126 h 433126"/>
              <a:gd name="connsiteX3" fmla="*/ 5443 w 1802154"/>
              <a:gd name="connsiteY3" fmla="*/ 424422 h 433126"/>
              <a:gd name="connsiteX4" fmla="*/ 0 w 1802154"/>
              <a:gd name="connsiteY4" fmla="*/ 0 h 433126"/>
              <a:gd name="connsiteX0" fmla="*/ 0 w 1802154"/>
              <a:gd name="connsiteY0" fmla="*/ 0 h 433126"/>
              <a:gd name="connsiteX1" fmla="*/ 1766292 w 1802154"/>
              <a:gd name="connsiteY1" fmla="*/ 8702 h 433126"/>
              <a:gd name="connsiteX2" fmla="*/ 1749964 w 1802154"/>
              <a:gd name="connsiteY2" fmla="*/ 433126 h 433126"/>
              <a:gd name="connsiteX3" fmla="*/ 5443 w 1802154"/>
              <a:gd name="connsiteY3" fmla="*/ 424422 h 433126"/>
              <a:gd name="connsiteX4" fmla="*/ 0 w 1802154"/>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96711" h="433126">
                <a:moveTo>
                  <a:pt x="10885" y="0"/>
                </a:moveTo>
                <a:lnTo>
                  <a:pt x="1760849" y="8702"/>
                </a:lnTo>
                <a:cubicBezTo>
                  <a:pt x="1820721" y="241911"/>
                  <a:pt x="1798949" y="278225"/>
                  <a:pt x="1744521" y="433126"/>
                </a:cubicBezTo>
                <a:lnTo>
                  <a:pt x="0" y="424422"/>
                </a:lnTo>
                <a:cubicBezTo>
                  <a:pt x="38100" y="269519"/>
                  <a:pt x="76199" y="246280"/>
                  <a:pt x="10885" y="0"/>
                </a:cubicBezTo>
                <a:close/>
              </a:path>
            </a:pathLst>
          </a:custGeom>
          <a:gradFill>
            <a:gsLst>
              <a:gs pos="56000">
                <a:schemeClr val="accent3">
                  <a:lumMod val="62000"/>
                  <a:lumOff val="38000"/>
                </a:schemeClr>
              </a:gs>
              <a:gs pos="41000">
                <a:schemeClr val="accent3">
                  <a:lumMod val="54000"/>
                  <a:lumOff val="46000"/>
                </a:schemeClr>
              </a:gs>
              <a:gs pos="0">
                <a:schemeClr val="accent3">
                  <a:lumMod val="60000"/>
                </a:schemeClr>
              </a:gs>
              <a:gs pos="100000">
                <a:schemeClr val="accent3"/>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29" name="TextBox 28">
            <a:extLst>
              <a:ext uri="{FF2B5EF4-FFF2-40B4-BE49-F238E27FC236}">
                <a16:creationId xmlns:a16="http://schemas.microsoft.com/office/drawing/2014/main" xmlns="" id="{D2595245-FBF9-47B9-B70F-86092C6092DB}"/>
              </a:ext>
            </a:extLst>
          </p:cNvPr>
          <p:cNvSpPr txBox="1"/>
          <p:nvPr/>
        </p:nvSpPr>
        <p:spPr>
          <a:xfrm>
            <a:off x="3905058" y="2276896"/>
            <a:ext cx="1633505" cy="646331"/>
          </a:xfrm>
          <a:prstGeom prst="rect">
            <a:avLst/>
          </a:prstGeom>
          <a:noFill/>
        </p:spPr>
        <p:txBody>
          <a:bodyPr wrap="square" rtlCol="0">
            <a:spAutoFit/>
          </a:bodyPr>
          <a:lstStyle/>
          <a:p>
            <a:r>
              <a:rPr lang="id-ID" altLang="ko-KR" b="1" dirty="0" smtClean="0">
                <a:solidFill>
                  <a:prstClr val="white"/>
                </a:solidFill>
                <a:cs typeface="Arial" pitchFamily="34" charset="0"/>
              </a:rPr>
              <a:t>-Datang suka terlambat</a:t>
            </a:r>
            <a:endParaRPr lang="ko-KR" altLang="en-US" b="1" dirty="0">
              <a:solidFill>
                <a:prstClr val="white"/>
              </a:solidFill>
              <a:cs typeface="Arial" pitchFamily="34" charset="0"/>
            </a:endParaRPr>
          </a:p>
        </p:txBody>
      </p:sp>
      <p:sp>
        <p:nvSpPr>
          <p:cNvPr id="33" name="TextBox 32">
            <a:extLst>
              <a:ext uri="{FF2B5EF4-FFF2-40B4-BE49-F238E27FC236}">
                <a16:creationId xmlns:a16="http://schemas.microsoft.com/office/drawing/2014/main" xmlns="" id="{14EE1453-970B-4F3F-A20F-75E4E0C90065}"/>
              </a:ext>
            </a:extLst>
          </p:cNvPr>
          <p:cNvSpPr txBox="1"/>
          <p:nvPr/>
        </p:nvSpPr>
        <p:spPr>
          <a:xfrm>
            <a:off x="6605703" y="2348904"/>
            <a:ext cx="1633505" cy="646331"/>
          </a:xfrm>
          <a:prstGeom prst="rect">
            <a:avLst/>
          </a:prstGeom>
          <a:noFill/>
        </p:spPr>
        <p:txBody>
          <a:bodyPr wrap="square" rtlCol="0">
            <a:spAutoFit/>
          </a:bodyPr>
          <a:lstStyle/>
          <a:p>
            <a:r>
              <a:rPr lang="id-ID" altLang="ko-KR" b="1" dirty="0" smtClean="0">
                <a:solidFill>
                  <a:prstClr val="white"/>
                </a:solidFill>
                <a:cs typeface="Arial" pitchFamily="34" charset="0"/>
              </a:rPr>
              <a:t>-Datang tepat waktu</a:t>
            </a:r>
            <a:endParaRPr lang="ko-KR" altLang="en-US" b="1" dirty="0">
              <a:solidFill>
                <a:prstClr val="white"/>
              </a:solidFill>
              <a:cs typeface="Arial" pitchFamily="34" charset="0"/>
            </a:endParaRPr>
          </a:p>
        </p:txBody>
      </p:sp>
      <p:sp>
        <p:nvSpPr>
          <p:cNvPr id="44" name="TextBox 43">
            <a:extLst>
              <a:ext uri="{FF2B5EF4-FFF2-40B4-BE49-F238E27FC236}">
                <a16:creationId xmlns:a16="http://schemas.microsoft.com/office/drawing/2014/main" xmlns="" id="{D2595245-FBF9-47B9-B70F-86092C6092DB}"/>
              </a:ext>
            </a:extLst>
          </p:cNvPr>
          <p:cNvSpPr txBox="1"/>
          <p:nvPr/>
        </p:nvSpPr>
        <p:spPr>
          <a:xfrm>
            <a:off x="3885637" y="3103800"/>
            <a:ext cx="1633505" cy="1477328"/>
          </a:xfrm>
          <a:prstGeom prst="rect">
            <a:avLst/>
          </a:prstGeom>
          <a:noFill/>
        </p:spPr>
        <p:txBody>
          <a:bodyPr wrap="square" rtlCol="0">
            <a:spAutoFit/>
          </a:bodyPr>
          <a:lstStyle/>
          <a:p>
            <a:r>
              <a:rPr lang="id-ID" altLang="ko-KR" b="1" dirty="0" smtClean="0">
                <a:solidFill>
                  <a:prstClr val="white"/>
                </a:solidFill>
                <a:cs typeface="Arial" pitchFamily="34" charset="0"/>
              </a:rPr>
              <a:t>-Sibuk dengan gadget ketika berbicara</a:t>
            </a:r>
            <a:endParaRPr lang="ko-KR" altLang="en-US" b="1" dirty="0">
              <a:solidFill>
                <a:prstClr val="white"/>
              </a:solidFill>
              <a:cs typeface="Arial" pitchFamily="34" charset="0"/>
            </a:endParaRPr>
          </a:p>
        </p:txBody>
      </p:sp>
      <p:sp>
        <p:nvSpPr>
          <p:cNvPr id="45" name="TextBox 44">
            <a:extLst>
              <a:ext uri="{FF2B5EF4-FFF2-40B4-BE49-F238E27FC236}">
                <a16:creationId xmlns:a16="http://schemas.microsoft.com/office/drawing/2014/main" xmlns="" id="{14EE1453-970B-4F3F-A20F-75E4E0C90065}"/>
              </a:ext>
            </a:extLst>
          </p:cNvPr>
          <p:cNvSpPr txBox="1"/>
          <p:nvPr/>
        </p:nvSpPr>
        <p:spPr>
          <a:xfrm>
            <a:off x="6599262" y="3247821"/>
            <a:ext cx="1633505" cy="1200329"/>
          </a:xfrm>
          <a:prstGeom prst="rect">
            <a:avLst/>
          </a:prstGeom>
          <a:noFill/>
        </p:spPr>
        <p:txBody>
          <a:bodyPr wrap="square" rtlCol="0">
            <a:spAutoFit/>
          </a:bodyPr>
          <a:lstStyle/>
          <a:p>
            <a:r>
              <a:rPr lang="id-ID" altLang="ko-KR" b="1" dirty="0" smtClean="0">
                <a:solidFill>
                  <a:prstClr val="white"/>
                </a:solidFill>
                <a:cs typeface="Arial" pitchFamily="34" charset="0"/>
              </a:rPr>
              <a:t>-Meletakan gedget ketika berbicara</a:t>
            </a:r>
            <a:endParaRPr lang="ko-KR" altLang="en-US" b="1" dirty="0">
              <a:solidFill>
                <a:prstClr val="white"/>
              </a:solidFill>
              <a:cs typeface="Arial" pitchFamily="34" charset="0"/>
            </a:endParaRPr>
          </a:p>
        </p:txBody>
      </p:sp>
      <p:pic>
        <p:nvPicPr>
          <p:cNvPr id="3074" name="Picture 2" descr="E:\jaro\Desain Training\ATTITUDE IS EVERYTHING SMK N Karangdadap\refrensi\inside-out-anger-wallpaper-preview.jpg"/>
          <p:cNvPicPr>
            <a:picLocks noChangeAspect="1" noChangeArrowheads="1"/>
          </p:cNvPicPr>
          <p:nvPr/>
        </p:nvPicPr>
        <p:blipFill>
          <a:blip r:embed="rId2" cstate="print"/>
          <a:srcRect/>
          <a:stretch>
            <a:fillRect/>
          </a:stretch>
        </p:blipFill>
        <p:spPr bwMode="auto">
          <a:xfrm>
            <a:off x="1702718" y="1307556"/>
            <a:ext cx="9649072" cy="5433815"/>
          </a:xfrm>
          <a:prstGeom prst="rect">
            <a:avLst/>
          </a:prstGeom>
          <a:noFill/>
        </p:spPr>
      </p:pic>
    </p:spTree>
    <p:extLst>
      <p:ext uri="{BB962C8B-B14F-4D97-AF65-F5344CB8AC3E}">
        <p14:creationId xmlns:p14="http://schemas.microsoft.com/office/powerpoint/2010/main" xmlns="" val="147616872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xmlns="" id="{C63E7C61-150B-4218-9637-51FDD55191D7}"/>
              </a:ext>
            </a:extLst>
          </p:cNvPr>
          <p:cNvSpPr/>
          <p:nvPr/>
        </p:nvSpPr>
        <p:spPr>
          <a:xfrm>
            <a:off x="3678088" y="1835324"/>
            <a:ext cx="2118880" cy="4210853"/>
          </a:xfrm>
          <a:prstGeom prst="rect">
            <a:avLst/>
          </a:prstGeom>
          <a:solidFill>
            <a:schemeClr val="bg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1" name="Rectangle 4">
            <a:extLst>
              <a:ext uri="{FF2B5EF4-FFF2-40B4-BE49-F238E27FC236}">
                <a16:creationId xmlns:a16="http://schemas.microsoft.com/office/drawing/2014/main" xmlns="" id="{F2C67069-42DB-4242-B069-75DB14255363}"/>
              </a:ext>
            </a:extLst>
          </p:cNvPr>
          <p:cNvSpPr/>
          <p:nvPr/>
        </p:nvSpPr>
        <p:spPr>
          <a:xfrm>
            <a:off x="3679362" y="1843516"/>
            <a:ext cx="2118880" cy="3601110"/>
          </a:xfrm>
          <a:custGeom>
            <a:avLst/>
            <a:gdLst>
              <a:gd name="connsiteX0" fmla="*/ 0 w 1749829"/>
              <a:gd name="connsiteY0" fmla="*/ 0 h 2952328"/>
              <a:gd name="connsiteX1" fmla="*/ 1749829 w 1749829"/>
              <a:gd name="connsiteY1" fmla="*/ 0 h 2952328"/>
              <a:gd name="connsiteX2" fmla="*/ 1749829 w 1749829"/>
              <a:gd name="connsiteY2" fmla="*/ 2952328 h 2952328"/>
              <a:gd name="connsiteX3" fmla="*/ 0 w 1749829"/>
              <a:gd name="connsiteY3" fmla="*/ 2952328 h 2952328"/>
              <a:gd name="connsiteX4" fmla="*/ 0 w 1749829"/>
              <a:gd name="connsiteY4" fmla="*/ 0 h 2952328"/>
              <a:gd name="connsiteX0" fmla="*/ 0 w 1749829"/>
              <a:gd name="connsiteY0" fmla="*/ 0 h 2952328"/>
              <a:gd name="connsiteX1" fmla="*/ 1749829 w 1749829"/>
              <a:gd name="connsiteY1" fmla="*/ 0 h 2952328"/>
              <a:gd name="connsiteX2" fmla="*/ 1740304 w 1749829"/>
              <a:gd name="connsiteY2" fmla="*/ 2590378 h 2952328"/>
              <a:gd name="connsiteX3" fmla="*/ 0 w 1749829"/>
              <a:gd name="connsiteY3" fmla="*/ 2952328 h 2952328"/>
              <a:gd name="connsiteX4" fmla="*/ 0 w 1749829"/>
              <a:gd name="connsiteY4" fmla="*/ 0 h 2952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9829" h="2952328">
                <a:moveTo>
                  <a:pt x="0" y="0"/>
                </a:moveTo>
                <a:lnTo>
                  <a:pt x="1749829" y="0"/>
                </a:lnTo>
                <a:lnTo>
                  <a:pt x="1740304" y="2590378"/>
                </a:lnTo>
                <a:lnTo>
                  <a:pt x="0" y="2952328"/>
                </a:lnTo>
                <a:lnTo>
                  <a:pt x="0" y="0"/>
                </a:lnTo>
                <a:close/>
              </a:path>
            </a:pathLst>
          </a:cu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5" name="Rectangle 14">
            <a:extLst>
              <a:ext uri="{FF2B5EF4-FFF2-40B4-BE49-F238E27FC236}">
                <a16:creationId xmlns:a16="http://schemas.microsoft.com/office/drawing/2014/main" xmlns="" id="{F0B3412A-016D-4667-A5FF-A1B2D2C2D051}"/>
              </a:ext>
            </a:extLst>
          </p:cNvPr>
          <p:cNvSpPr/>
          <p:nvPr/>
        </p:nvSpPr>
        <p:spPr>
          <a:xfrm>
            <a:off x="6378745" y="1835324"/>
            <a:ext cx="2118880" cy="4210853"/>
          </a:xfrm>
          <a:prstGeom prst="rect">
            <a:avLst/>
          </a:prstGeom>
          <a:solidFill>
            <a:schemeClr val="bg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6" name="Rectangle 4">
            <a:extLst>
              <a:ext uri="{FF2B5EF4-FFF2-40B4-BE49-F238E27FC236}">
                <a16:creationId xmlns:a16="http://schemas.microsoft.com/office/drawing/2014/main" xmlns="" id="{42138A4D-6FE1-4E9A-BF6B-B35EF6460346}"/>
              </a:ext>
            </a:extLst>
          </p:cNvPr>
          <p:cNvSpPr/>
          <p:nvPr/>
        </p:nvSpPr>
        <p:spPr>
          <a:xfrm>
            <a:off x="6380018" y="1843516"/>
            <a:ext cx="2118880" cy="3601110"/>
          </a:xfrm>
          <a:custGeom>
            <a:avLst/>
            <a:gdLst>
              <a:gd name="connsiteX0" fmla="*/ 0 w 1749829"/>
              <a:gd name="connsiteY0" fmla="*/ 0 h 2952328"/>
              <a:gd name="connsiteX1" fmla="*/ 1749829 w 1749829"/>
              <a:gd name="connsiteY1" fmla="*/ 0 h 2952328"/>
              <a:gd name="connsiteX2" fmla="*/ 1749829 w 1749829"/>
              <a:gd name="connsiteY2" fmla="*/ 2952328 h 2952328"/>
              <a:gd name="connsiteX3" fmla="*/ 0 w 1749829"/>
              <a:gd name="connsiteY3" fmla="*/ 2952328 h 2952328"/>
              <a:gd name="connsiteX4" fmla="*/ 0 w 1749829"/>
              <a:gd name="connsiteY4" fmla="*/ 0 h 2952328"/>
              <a:gd name="connsiteX0" fmla="*/ 0 w 1749829"/>
              <a:gd name="connsiteY0" fmla="*/ 0 h 2952328"/>
              <a:gd name="connsiteX1" fmla="*/ 1749829 w 1749829"/>
              <a:gd name="connsiteY1" fmla="*/ 0 h 2952328"/>
              <a:gd name="connsiteX2" fmla="*/ 1740304 w 1749829"/>
              <a:gd name="connsiteY2" fmla="*/ 2590378 h 2952328"/>
              <a:gd name="connsiteX3" fmla="*/ 0 w 1749829"/>
              <a:gd name="connsiteY3" fmla="*/ 2952328 h 2952328"/>
              <a:gd name="connsiteX4" fmla="*/ 0 w 1749829"/>
              <a:gd name="connsiteY4" fmla="*/ 0 h 2952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9829" h="2952328">
                <a:moveTo>
                  <a:pt x="0" y="0"/>
                </a:moveTo>
                <a:lnTo>
                  <a:pt x="1749829" y="0"/>
                </a:lnTo>
                <a:lnTo>
                  <a:pt x="1740304" y="2590378"/>
                </a:lnTo>
                <a:lnTo>
                  <a:pt x="0" y="2952328"/>
                </a:lnTo>
                <a:lnTo>
                  <a:pt x="0" y="0"/>
                </a:lnTo>
                <a:close/>
              </a:path>
            </a:pathLst>
          </a:custGeom>
          <a:solidFill>
            <a:schemeClr val="accent3"/>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2" name="Text Placeholder 1">
            <a:extLst>
              <a:ext uri="{FF2B5EF4-FFF2-40B4-BE49-F238E27FC236}">
                <a16:creationId xmlns:a16="http://schemas.microsoft.com/office/drawing/2014/main" xmlns="" id="{206381AD-4C2B-4745-99B1-0BBCE6131A71}"/>
              </a:ext>
            </a:extLst>
          </p:cNvPr>
          <p:cNvSpPr>
            <a:spLocks noGrp="1"/>
          </p:cNvSpPr>
          <p:nvPr>
            <p:ph type="body" sz="quarter" idx="10"/>
          </p:nvPr>
        </p:nvSpPr>
        <p:spPr>
          <a:xfrm>
            <a:off x="323499" y="899370"/>
            <a:ext cx="11571691" cy="674031"/>
          </a:xfrm>
          <a:prstGeom prst="rect">
            <a:avLst/>
          </a:prstGeom>
        </p:spPr>
        <p:txBody>
          <a:bodyPr/>
          <a:lstStyle/>
          <a:p>
            <a:r>
              <a:rPr lang="id-ID" sz="4200" dirty="0" smtClean="0"/>
              <a:t>NEGATIF THINKING VS POSITIF THINKING</a:t>
            </a:r>
            <a:endParaRPr lang="en-US" sz="4200" b="1" dirty="0"/>
          </a:p>
        </p:txBody>
      </p:sp>
      <p:sp>
        <p:nvSpPr>
          <p:cNvPr id="3" name="Rectangle 2">
            <a:extLst>
              <a:ext uri="{FF2B5EF4-FFF2-40B4-BE49-F238E27FC236}">
                <a16:creationId xmlns:a16="http://schemas.microsoft.com/office/drawing/2014/main" xmlns="" id="{485EEFCC-2124-44D3-AF15-92977C72B3D2}"/>
              </a:ext>
            </a:extLst>
          </p:cNvPr>
          <p:cNvSpPr/>
          <p:nvPr/>
        </p:nvSpPr>
        <p:spPr>
          <a:xfrm>
            <a:off x="0" y="1854579"/>
            <a:ext cx="12202411" cy="144016"/>
          </a:xfrm>
          <a:prstGeom prst="rect">
            <a:avLst/>
          </a:prstGeom>
          <a:gradFill flip="none" rotWithShape="1">
            <a:gsLst>
              <a:gs pos="0">
                <a:schemeClr val="bg1">
                  <a:lumMod val="75000"/>
                </a:schemeClr>
              </a:gs>
              <a:gs pos="50000">
                <a:schemeClr val="bg1"/>
              </a:gs>
              <a:gs pos="100000">
                <a:schemeClr val="bg1">
                  <a:lumMod val="8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2" name="Rectangle 3">
            <a:extLst>
              <a:ext uri="{FF2B5EF4-FFF2-40B4-BE49-F238E27FC236}">
                <a16:creationId xmlns:a16="http://schemas.microsoft.com/office/drawing/2014/main" xmlns="" id="{DB00D8CA-C2A3-4B61-B034-697F70077833}"/>
              </a:ext>
            </a:extLst>
          </p:cNvPr>
          <p:cNvSpPr/>
          <p:nvPr/>
        </p:nvSpPr>
        <p:spPr>
          <a:xfrm>
            <a:off x="3567318" y="1791365"/>
            <a:ext cx="2316208" cy="322491"/>
          </a:xfrm>
          <a:custGeom>
            <a:avLst/>
            <a:gdLst>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52382"/>
              <a:gd name="connsiteY0" fmla="*/ 0 h 432048"/>
              <a:gd name="connsiteX1" fmla="*/ 1728192 w 1752382"/>
              <a:gd name="connsiteY1" fmla="*/ 0 h 432048"/>
              <a:gd name="connsiteX2" fmla="*/ 1728192 w 1752382"/>
              <a:gd name="connsiteY2" fmla="*/ 432048 h 432048"/>
              <a:gd name="connsiteX3" fmla="*/ 0 w 1752382"/>
              <a:gd name="connsiteY3" fmla="*/ 432048 h 432048"/>
              <a:gd name="connsiteX4" fmla="*/ 0 w 1752382"/>
              <a:gd name="connsiteY4" fmla="*/ 0 h 432048"/>
              <a:gd name="connsiteX0" fmla="*/ 0 w 1777513"/>
              <a:gd name="connsiteY0" fmla="*/ 0 h 432048"/>
              <a:gd name="connsiteX1" fmla="*/ 1728192 w 1777513"/>
              <a:gd name="connsiteY1" fmla="*/ 0 h 432048"/>
              <a:gd name="connsiteX2" fmla="*/ 1728192 w 1777513"/>
              <a:gd name="connsiteY2" fmla="*/ 432048 h 432048"/>
              <a:gd name="connsiteX3" fmla="*/ 0 w 1777513"/>
              <a:gd name="connsiteY3" fmla="*/ 432048 h 432048"/>
              <a:gd name="connsiteX4" fmla="*/ 0 w 1777513"/>
              <a:gd name="connsiteY4" fmla="*/ 0 h 432048"/>
              <a:gd name="connsiteX0" fmla="*/ 80241 w 1777513"/>
              <a:gd name="connsiteY0" fmla="*/ 0 h 432048"/>
              <a:gd name="connsiteX1" fmla="*/ 1728192 w 1777513"/>
              <a:gd name="connsiteY1" fmla="*/ 0 h 432048"/>
              <a:gd name="connsiteX2" fmla="*/ 1728192 w 1777513"/>
              <a:gd name="connsiteY2" fmla="*/ 432048 h 432048"/>
              <a:gd name="connsiteX3" fmla="*/ 0 w 1777513"/>
              <a:gd name="connsiteY3" fmla="*/ 432048 h 432048"/>
              <a:gd name="connsiteX4" fmla="*/ 80241 w 1777513"/>
              <a:gd name="connsiteY4" fmla="*/ 0 h 432048"/>
              <a:gd name="connsiteX0" fmla="*/ 160483 w 1857755"/>
              <a:gd name="connsiteY0" fmla="*/ 0 h 432048"/>
              <a:gd name="connsiteX1" fmla="*/ 1808434 w 1857755"/>
              <a:gd name="connsiteY1" fmla="*/ 0 h 432048"/>
              <a:gd name="connsiteX2" fmla="*/ 1808434 w 1857755"/>
              <a:gd name="connsiteY2" fmla="*/ 432048 h 432048"/>
              <a:gd name="connsiteX3" fmla="*/ 0 w 1857755"/>
              <a:gd name="connsiteY3" fmla="*/ 432048 h 432048"/>
              <a:gd name="connsiteX4" fmla="*/ 160483 w 1857755"/>
              <a:gd name="connsiteY4" fmla="*/ 0 h 432048"/>
              <a:gd name="connsiteX0" fmla="*/ 110331 w 1807603"/>
              <a:gd name="connsiteY0" fmla="*/ 0 h 476694"/>
              <a:gd name="connsiteX1" fmla="*/ 1758282 w 1807603"/>
              <a:gd name="connsiteY1" fmla="*/ 0 h 476694"/>
              <a:gd name="connsiteX2" fmla="*/ 1758282 w 1807603"/>
              <a:gd name="connsiteY2" fmla="*/ 432048 h 476694"/>
              <a:gd name="connsiteX3" fmla="*/ 0 w 1807603"/>
              <a:gd name="connsiteY3" fmla="*/ 476694 h 476694"/>
              <a:gd name="connsiteX4" fmla="*/ 110331 w 1807603"/>
              <a:gd name="connsiteY4" fmla="*/ 0 h 476694"/>
              <a:gd name="connsiteX0" fmla="*/ 60180 w 1757452"/>
              <a:gd name="connsiteY0" fmla="*/ 0 h 476694"/>
              <a:gd name="connsiteX1" fmla="*/ 1708131 w 1757452"/>
              <a:gd name="connsiteY1" fmla="*/ 0 h 476694"/>
              <a:gd name="connsiteX2" fmla="*/ 1708131 w 1757452"/>
              <a:gd name="connsiteY2" fmla="*/ 432048 h 476694"/>
              <a:gd name="connsiteX3" fmla="*/ 0 w 1757452"/>
              <a:gd name="connsiteY3" fmla="*/ 476694 h 476694"/>
              <a:gd name="connsiteX4" fmla="*/ 60180 w 1757452"/>
              <a:gd name="connsiteY4" fmla="*/ 0 h 476694"/>
              <a:gd name="connsiteX0" fmla="*/ 20059 w 1757452"/>
              <a:gd name="connsiteY0" fmla="*/ 0 h 485624"/>
              <a:gd name="connsiteX1" fmla="*/ 1708131 w 1757452"/>
              <a:gd name="connsiteY1" fmla="*/ 8930 h 485624"/>
              <a:gd name="connsiteX2" fmla="*/ 1708131 w 1757452"/>
              <a:gd name="connsiteY2" fmla="*/ 440978 h 485624"/>
              <a:gd name="connsiteX3" fmla="*/ 0 w 1757452"/>
              <a:gd name="connsiteY3" fmla="*/ 485624 h 485624"/>
              <a:gd name="connsiteX4" fmla="*/ 20059 w 1757452"/>
              <a:gd name="connsiteY4" fmla="*/ 0 h 485624"/>
              <a:gd name="connsiteX0" fmla="*/ 20059 w 1757452"/>
              <a:gd name="connsiteY0" fmla="*/ 0 h 485624"/>
              <a:gd name="connsiteX1" fmla="*/ 1708131 w 1757452"/>
              <a:gd name="connsiteY1" fmla="*/ 8930 h 485624"/>
              <a:gd name="connsiteX2" fmla="*/ 1708131 w 1757452"/>
              <a:gd name="connsiteY2" fmla="*/ 440978 h 485624"/>
              <a:gd name="connsiteX3" fmla="*/ 0 w 1757452"/>
              <a:gd name="connsiteY3" fmla="*/ 485624 h 485624"/>
              <a:gd name="connsiteX4" fmla="*/ 20059 w 1757452"/>
              <a:gd name="connsiteY4" fmla="*/ 0 h 485624"/>
              <a:gd name="connsiteX0" fmla="*/ 70210 w 1757452"/>
              <a:gd name="connsiteY0" fmla="*/ 0 h 485624"/>
              <a:gd name="connsiteX1" fmla="*/ 1708131 w 1757452"/>
              <a:gd name="connsiteY1" fmla="*/ 8930 h 485624"/>
              <a:gd name="connsiteX2" fmla="*/ 1708131 w 1757452"/>
              <a:gd name="connsiteY2" fmla="*/ 440978 h 485624"/>
              <a:gd name="connsiteX3" fmla="*/ 0 w 1757452"/>
              <a:gd name="connsiteY3" fmla="*/ 485624 h 485624"/>
              <a:gd name="connsiteX4" fmla="*/ 70210 w 1757452"/>
              <a:gd name="connsiteY4" fmla="*/ 0 h 485624"/>
              <a:gd name="connsiteX0" fmla="*/ 100301 w 1787543"/>
              <a:gd name="connsiteY0" fmla="*/ 0 h 467765"/>
              <a:gd name="connsiteX1" fmla="*/ 1738222 w 1787543"/>
              <a:gd name="connsiteY1" fmla="*/ 8930 h 467765"/>
              <a:gd name="connsiteX2" fmla="*/ 1738222 w 1787543"/>
              <a:gd name="connsiteY2" fmla="*/ 440978 h 467765"/>
              <a:gd name="connsiteX3" fmla="*/ 0 w 1787543"/>
              <a:gd name="connsiteY3" fmla="*/ 467765 h 467765"/>
              <a:gd name="connsiteX4" fmla="*/ 100301 w 1787543"/>
              <a:gd name="connsiteY4" fmla="*/ 0 h 467765"/>
              <a:gd name="connsiteX0" fmla="*/ 85256 w 1787543"/>
              <a:gd name="connsiteY0" fmla="*/ 0 h 460963"/>
              <a:gd name="connsiteX1" fmla="*/ 1738222 w 1787543"/>
              <a:gd name="connsiteY1" fmla="*/ 2128 h 460963"/>
              <a:gd name="connsiteX2" fmla="*/ 1738222 w 1787543"/>
              <a:gd name="connsiteY2" fmla="*/ 434176 h 460963"/>
              <a:gd name="connsiteX3" fmla="*/ 0 w 1787543"/>
              <a:gd name="connsiteY3" fmla="*/ 460963 h 460963"/>
              <a:gd name="connsiteX4" fmla="*/ 85256 w 1787543"/>
              <a:gd name="connsiteY4" fmla="*/ 0 h 460963"/>
              <a:gd name="connsiteX0" fmla="*/ 60181 w 1762468"/>
              <a:gd name="connsiteY0" fmla="*/ 0 h 434176"/>
              <a:gd name="connsiteX1" fmla="*/ 1713147 w 1762468"/>
              <a:gd name="connsiteY1" fmla="*/ 2128 h 434176"/>
              <a:gd name="connsiteX2" fmla="*/ 1713147 w 1762468"/>
              <a:gd name="connsiteY2" fmla="*/ 434176 h 434176"/>
              <a:gd name="connsiteX3" fmla="*/ 0 w 1762468"/>
              <a:gd name="connsiteY3" fmla="*/ 426953 h 434176"/>
              <a:gd name="connsiteX4" fmla="*/ 60181 w 1762468"/>
              <a:gd name="connsiteY4" fmla="*/ 0 h 434176"/>
              <a:gd name="connsiteX0" fmla="*/ 60181 w 1762468"/>
              <a:gd name="connsiteY0" fmla="*/ 0 h 434176"/>
              <a:gd name="connsiteX1" fmla="*/ 1713147 w 1762468"/>
              <a:gd name="connsiteY1" fmla="*/ 2128 h 434176"/>
              <a:gd name="connsiteX2" fmla="*/ 1713147 w 1762468"/>
              <a:gd name="connsiteY2" fmla="*/ 434176 h 434176"/>
              <a:gd name="connsiteX3" fmla="*/ 0 w 1762468"/>
              <a:gd name="connsiteY3" fmla="*/ 426953 h 434176"/>
              <a:gd name="connsiteX4" fmla="*/ 60181 w 1762468"/>
              <a:gd name="connsiteY4" fmla="*/ 0 h 434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62468" h="434176">
                <a:moveTo>
                  <a:pt x="60181" y="0"/>
                </a:moveTo>
                <a:lnTo>
                  <a:pt x="1713147" y="2128"/>
                </a:lnTo>
                <a:cubicBezTo>
                  <a:pt x="1767575" y="146144"/>
                  <a:pt x="1789347" y="279275"/>
                  <a:pt x="1713147" y="434176"/>
                </a:cubicBezTo>
                <a:lnTo>
                  <a:pt x="0" y="426953"/>
                </a:lnTo>
                <a:cubicBezTo>
                  <a:pt x="35224" y="272051"/>
                  <a:pt x="24337" y="152945"/>
                  <a:pt x="60181" y="0"/>
                </a:cubicBezTo>
                <a:close/>
              </a:path>
            </a:pathLst>
          </a:custGeom>
          <a:solidFill>
            <a:schemeClr val="tx1">
              <a:lumMod val="50000"/>
              <a:lumOff val="50000"/>
            </a:scheme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3" name="Rectangle 3">
            <a:extLst>
              <a:ext uri="{FF2B5EF4-FFF2-40B4-BE49-F238E27FC236}">
                <a16:creationId xmlns:a16="http://schemas.microsoft.com/office/drawing/2014/main" xmlns="" id="{8D100C3C-5467-4BA5-A583-DC7D3FCDABDA}"/>
              </a:ext>
            </a:extLst>
          </p:cNvPr>
          <p:cNvSpPr/>
          <p:nvPr/>
        </p:nvSpPr>
        <p:spPr>
          <a:xfrm>
            <a:off x="3672772" y="1832940"/>
            <a:ext cx="2175650" cy="212978"/>
          </a:xfrm>
          <a:custGeom>
            <a:avLst/>
            <a:gdLst>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52382"/>
              <a:gd name="connsiteY0" fmla="*/ 0 h 432048"/>
              <a:gd name="connsiteX1" fmla="*/ 1728192 w 1752382"/>
              <a:gd name="connsiteY1" fmla="*/ 0 h 432048"/>
              <a:gd name="connsiteX2" fmla="*/ 1728192 w 1752382"/>
              <a:gd name="connsiteY2" fmla="*/ 432048 h 432048"/>
              <a:gd name="connsiteX3" fmla="*/ 0 w 1752382"/>
              <a:gd name="connsiteY3" fmla="*/ 432048 h 432048"/>
              <a:gd name="connsiteX4" fmla="*/ 0 w 1752382"/>
              <a:gd name="connsiteY4" fmla="*/ 0 h 432048"/>
              <a:gd name="connsiteX0" fmla="*/ 0 w 1777513"/>
              <a:gd name="connsiteY0" fmla="*/ 0 h 432048"/>
              <a:gd name="connsiteX1" fmla="*/ 1728192 w 1777513"/>
              <a:gd name="connsiteY1" fmla="*/ 0 h 432048"/>
              <a:gd name="connsiteX2" fmla="*/ 1728192 w 1777513"/>
              <a:gd name="connsiteY2" fmla="*/ 432048 h 432048"/>
              <a:gd name="connsiteX3" fmla="*/ 0 w 1777513"/>
              <a:gd name="connsiteY3" fmla="*/ 432048 h 432048"/>
              <a:gd name="connsiteX4" fmla="*/ 0 w 1777513"/>
              <a:gd name="connsiteY4" fmla="*/ 0 h 432048"/>
              <a:gd name="connsiteX0" fmla="*/ 0 w 1802556"/>
              <a:gd name="connsiteY0" fmla="*/ 0 h 432048"/>
              <a:gd name="connsiteX1" fmla="*/ 1728192 w 1802556"/>
              <a:gd name="connsiteY1" fmla="*/ 0 h 432048"/>
              <a:gd name="connsiteX2" fmla="*/ 1728192 w 1802556"/>
              <a:gd name="connsiteY2" fmla="*/ 432048 h 432048"/>
              <a:gd name="connsiteX3" fmla="*/ 0 w 1802556"/>
              <a:gd name="connsiteY3" fmla="*/ 432048 h 432048"/>
              <a:gd name="connsiteX4" fmla="*/ 0 w 1802556"/>
              <a:gd name="connsiteY4" fmla="*/ 0 h 432048"/>
              <a:gd name="connsiteX0" fmla="*/ 0 w 1802556"/>
              <a:gd name="connsiteY0" fmla="*/ 0 h 432048"/>
              <a:gd name="connsiteX1" fmla="*/ 1728192 w 1802556"/>
              <a:gd name="connsiteY1" fmla="*/ 0 h 432048"/>
              <a:gd name="connsiteX2" fmla="*/ 1728192 w 1802556"/>
              <a:gd name="connsiteY2" fmla="*/ 432048 h 432048"/>
              <a:gd name="connsiteX3" fmla="*/ 0 w 1802556"/>
              <a:gd name="connsiteY3" fmla="*/ 432048 h 432048"/>
              <a:gd name="connsiteX4" fmla="*/ 0 w 1802556"/>
              <a:gd name="connsiteY4" fmla="*/ 0 h 432048"/>
              <a:gd name="connsiteX0" fmla="*/ 0 w 1812478"/>
              <a:gd name="connsiteY0" fmla="*/ 0 h 432048"/>
              <a:gd name="connsiteX1" fmla="*/ 1744520 w 1812478"/>
              <a:gd name="connsiteY1" fmla="*/ 16328 h 432048"/>
              <a:gd name="connsiteX2" fmla="*/ 1728192 w 1812478"/>
              <a:gd name="connsiteY2" fmla="*/ 432048 h 432048"/>
              <a:gd name="connsiteX3" fmla="*/ 0 w 1812478"/>
              <a:gd name="connsiteY3" fmla="*/ 432048 h 432048"/>
              <a:gd name="connsiteX4" fmla="*/ 0 w 1812478"/>
              <a:gd name="connsiteY4" fmla="*/ 0 h 432048"/>
              <a:gd name="connsiteX0" fmla="*/ 0 w 1812478"/>
              <a:gd name="connsiteY0" fmla="*/ 0 h 415720"/>
              <a:gd name="connsiteX1" fmla="*/ 1744520 w 1812478"/>
              <a:gd name="connsiteY1" fmla="*/ 0 h 415720"/>
              <a:gd name="connsiteX2" fmla="*/ 1728192 w 1812478"/>
              <a:gd name="connsiteY2" fmla="*/ 415720 h 415720"/>
              <a:gd name="connsiteX3" fmla="*/ 0 w 1812478"/>
              <a:gd name="connsiteY3" fmla="*/ 415720 h 415720"/>
              <a:gd name="connsiteX4" fmla="*/ 0 w 1812478"/>
              <a:gd name="connsiteY4" fmla="*/ 0 h 415720"/>
              <a:gd name="connsiteX0" fmla="*/ 0 w 1815975"/>
              <a:gd name="connsiteY0" fmla="*/ 0 h 415720"/>
              <a:gd name="connsiteX1" fmla="*/ 1749963 w 1815975"/>
              <a:gd name="connsiteY1" fmla="*/ 10886 h 415720"/>
              <a:gd name="connsiteX2" fmla="*/ 1728192 w 1815975"/>
              <a:gd name="connsiteY2" fmla="*/ 415720 h 415720"/>
              <a:gd name="connsiteX3" fmla="*/ 0 w 1815975"/>
              <a:gd name="connsiteY3" fmla="*/ 415720 h 415720"/>
              <a:gd name="connsiteX4" fmla="*/ 0 w 1815975"/>
              <a:gd name="connsiteY4" fmla="*/ 0 h 415720"/>
              <a:gd name="connsiteX0" fmla="*/ 0 w 1799451"/>
              <a:gd name="connsiteY0" fmla="*/ 5443 h 421163"/>
              <a:gd name="connsiteX1" fmla="*/ 1722749 w 1799451"/>
              <a:gd name="connsiteY1" fmla="*/ 0 h 421163"/>
              <a:gd name="connsiteX2" fmla="*/ 1728192 w 1799451"/>
              <a:gd name="connsiteY2" fmla="*/ 421163 h 421163"/>
              <a:gd name="connsiteX3" fmla="*/ 0 w 1799451"/>
              <a:gd name="connsiteY3" fmla="*/ 421163 h 421163"/>
              <a:gd name="connsiteX4" fmla="*/ 0 w 1799451"/>
              <a:gd name="connsiteY4" fmla="*/ 5443 h 421163"/>
              <a:gd name="connsiteX0" fmla="*/ 0 w 1815975"/>
              <a:gd name="connsiteY0" fmla="*/ 0 h 415720"/>
              <a:gd name="connsiteX1" fmla="*/ 1749963 w 1815975"/>
              <a:gd name="connsiteY1" fmla="*/ 0 h 415720"/>
              <a:gd name="connsiteX2" fmla="*/ 1728192 w 1815975"/>
              <a:gd name="connsiteY2" fmla="*/ 415720 h 415720"/>
              <a:gd name="connsiteX3" fmla="*/ 0 w 1815975"/>
              <a:gd name="connsiteY3" fmla="*/ 415720 h 415720"/>
              <a:gd name="connsiteX4" fmla="*/ 0 w 1815975"/>
              <a:gd name="connsiteY4" fmla="*/ 0 h 415720"/>
              <a:gd name="connsiteX0" fmla="*/ 0 w 1826979"/>
              <a:gd name="connsiteY0" fmla="*/ 0 h 415720"/>
              <a:gd name="connsiteX1" fmla="*/ 1766292 w 1826979"/>
              <a:gd name="connsiteY1" fmla="*/ 0 h 415720"/>
              <a:gd name="connsiteX2" fmla="*/ 1728192 w 1826979"/>
              <a:gd name="connsiteY2" fmla="*/ 415720 h 415720"/>
              <a:gd name="connsiteX3" fmla="*/ 0 w 1826979"/>
              <a:gd name="connsiteY3" fmla="*/ 415720 h 415720"/>
              <a:gd name="connsiteX4" fmla="*/ 0 w 1826979"/>
              <a:gd name="connsiteY4" fmla="*/ 0 h 415720"/>
              <a:gd name="connsiteX0" fmla="*/ 0 w 1809074"/>
              <a:gd name="connsiteY0" fmla="*/ 0 h 415720"/>
              <a:gd name="connsiteX1" fmla="*/ 1739078 w 1809074"/>
              <a:gd name="connsiteY1" fmla="*/ 0 h 415720"/>
              <a:gd name="connsiteX2" fmla="*/ 1728192 w 1809074"/>
              <a:gd name="connsiteY2" fmla="*/ 415720 h 415720"/>
              <a:gd name="connsiteX3" fmla="*/ 0 w 1809074"/>
              <a:gd name="connsiteY3" fmla="*/ 415720 h 415720"/>
              <a:gd name="connsiteX4" fmla="*/ 0 w 1809074"/>
              <a:gd name="connsiteY4" fmla="*/ 0 h 415720"/>
              <a:gd name="connsiteX0" fmla="*/ 0 w 1815780"/>
              <a:gd name="connsiteY0" fmla="*/ 0 h 424424"/>
              <a:gd name="connsiteX1" fmla="*/ 1739078 w 1815780"/>
              <a:gd name="connsiteY1" fmla="*/ 0 h 424424"/>
              <a:gd name="connsiteX2" fmla="*/ 1744521 w 1815780"/>
              <a:gd name="connsiteY2" fmla="*/ 424424 h 424424"/>
              <a:gd name="connsiteX3" fmla="*/ 0 w 1815780"/>
              <a:gd name="connsiteY3" fmla="*/ 415720 h 424424"/>
              <a:gd name="connsiteX4" fmla="*/ 0 w 1815780"/>
              <a:gd name="connsiteY4" fmla="*/ 0 h 424424"/>
              <a:gd name="connsiteX0" fmla="*/ 0 w 1797077"/>
              <a:gd name="connsiteY0" fmla="*/ 0 h 424424"/>
              <a:gd name="connsiteX1" fmla="*/ 1739078 w 1797077"/>
              <a:gd name="connsiteY1" fmla="*/ 0 h 424424"/>
              <a:gd name="connsiteX2" fmla="*/ 1744521 w 1797077"/>
              <a:gd name="connsiteY2" fmla="*/ 424424 h 424424"/>
              <a:gd name="connsiteX3" fmla="*/ 0 w 1797077"/>
              <a:gd name="connsiteY3" fmla="*/ 415720 h 424424"/>
              <a:gd name="connsiteX4" fmla="*/ 0 w 1797077"/>
              <a:gd name="connsiteY4" fmla="*/ 0 h 424424"/>
              <a:gd name="connsiteX0" fmla="*/ 0 w 1793329"/>
              <a:gd name="connsiteY0" fmla="*/ 0 h 424424"/>
              <a:gd name="connsiteX1" fmla="*/ 1739078 w 1793329"/>
              <a:gd name="connsiteY1" fmla="*/ 0 h 424424"/>
              <a:gd name="connsiteX2" fmla="*/ 1744521 w 1793329"/>
              <a:gd name="connsiteY2" fmla="*/ 424424 h 424424"/>
              <a:gd name="connsiteX3" fmla="*/ 0 w 1793329"/>
              <a:gd name="connsiteY3" fmla="*/ 415720 h 424424"/>
              <a:gd name="connsiteX4" fmla="*/ 0 w 1793329"/>
              <a:gd name="connsiteY4" fmla="*/ 0 h 424424"/>
              <a:gd name="connsiteX0" fmla="*/ 0 w 1784686"/>
              <a:gd name="connsiteY0" fmla="*/ 0 h 424424"/>
              <a:gd name="connsiteX1" fmla="*/ 1739078 w 1784686"/>
              <a:gd name="connsiteY1" fmla="*/ 0 h 424424"/>
              <a:gd name="connsiteX2" fmla="*/ 1744521 w 1784686"/>
              <a:gd name="connsiteY2" fmla="*/ 424424 h 424424"/>
              <a:gd name="connsiteX3" fmla="*/ 0 w 1784686"/>
              <a:gd name="connsiteY3" fmla="*/ 415720 h 424424"/>
              <a:gd name="connsiteX4" fmla="*/ 0 w 1784686"/>
              <a:gd name="connsiteY4" fmla="*/ 0 h 424424"/>
              <a:gd name="connsiteX0" fmla="*/ 0 w 1774940"/>
              <a:gd name="connsiteY0" fmla="*/ 0 h 424424"/>
              <a:gd name="connsiteX1" fmla="*/ 1739078 w 1774940"/>
              <a:gd name="connsiteY1" fmla="*/ 0 h 424424"/>
              <a:gd name="connsiteX2" fmla="*/ 1722750 w 1774940"/>
              <a:gd name="connsiteY2" fmla="*/ 424424 h 424424"/>
              <a:gd name="connsiteX3" fmla="*/ 0 w 1774940"/>
              <a:gd name="connsiteY3" fmla="*/ 415720 h 424424"/>
              <a:gd name="connsiteX4" fmla="*/ 0 w 1774940"/>
              <a:gd name="connsiteY4" fmla="*/ 0 h 424424"/>
              <a:gd name="connsiteX0" fmla="*/ 0 w 1802154"/>
              <a:gd name="connsiteY0" fmla="*/ 0 h 433126"/>
              <a:gd name="connsiteX1" fmla="*/ 1766292 w 1802154"/>
              <a:gd name="connsiteY1" fmla="*/ 8702 h 433126"/>
              <a:gd name="connsiteX2" fmla="*/ 1749964 w 1802154"/>
              <a:gd name="connsiteY2" fmla="*/ 433126 h 433126"/>
              <a:gd name="connsiteX3" fmla="*/ 27214 w 1802154"/>
              <a:gd name="connsiteY3" fmla="*/ 424422 h 433126"/>
              <a:gd name="connsiteX4" fmla="*/ 0 w 1802154"/>
              <a:gd name="connsiteY4" fmla="*/ 0 h 433126"/>
              <a:gd name="connsiteX0" fmla="*/ 0 w 1802154"/>
              <a:gd name="connsiteY0" fmla="*/ 0 h 433126"/>
              <a:gd name="connsiteX1" fmla="*/ 1766292 w 1802154"/>
              <a:gd name="connsiteY1" fmla="*/ 8702 h 433126"/>
              <a:gd name="connsiteX2" fmla="*/ 1749964 w 1802154"/>
              <a:gd name="connsiteY2" fmla="*/ 433126 h 433126"/>
              <a:gd name="connsiteX3" fmla="*/ 5443 w 1802154"/>
              <a:gd name="connsiteY3" fmla="*/ 424422 h 433126"/>
              <a:gd name="connsiteX4" fmla="*/ 0 w 1802154"/>
              <a:gd name="connsiteY4" fmla="*/ 0 h 433126"/>
              <a:gd name="connsiteX0" fmla="*/ 0 w 1802154"/>
              <a:gd name="connsiteY0" fmla="*/ 0 h 433126"/>
              <a:gd name="connsiteX1" fmla="*/ 1766292 w 1802154"/>
              <a:gd name="connsiteY1" fmla="*/ 8702 h 433126"/>
              <a:gd name="connsiteX2" fmla="*/ 1749964 w 1802154"/>
              <a:gd name="connsiteY2" fmla="*/ 433126 h 433126"/>
              <a:gd name="connsiteX3" fmla="*/ 5443 w 1802154"/>
              <a:gd name="connsiteY3" fmla="*/ 424422 h 433126"/>
              <a:gd name="connsiteX4" fmla="*/ 0 w 1802154"/>
              <a:gd name="connsiteY4" fmla="*/ 0 h 433126"/>
              <a:gd name="connsiteX0" fmla="*/ 0 w 1802154"/>
              <a:gd name="connsiteY0" fmla="*/ 0 h 433126"/>
              <a:gd name="connsiteX1" fmla="*/ 1766292 w 1802154"/>
              <a:gd name="connsiteY1" fmla="*/ 8702 h 433126"/>
              <a:gd name="connsiteX2" fmla="*/ 1749964 w 1802154"/>
              <a:gd name="connsiteY2" fmla="*/ 433126 h 433126"/>
              <a:gd name="connsiteX3" fmla="*/ 5443 w 1802154"/>
              <a:gd name="connsiteY3" fmla="*/ 424422 h 433126"/>
              <a:gd name="connsiteX4" fmla="*/ 0 w 1802154"/>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96711" h="433126">
                <a:moveTo>
                  <a:pt x="10885" y="0"/>
                </a:moveTo>
                <a:lnTo>
                  <a:pt x="1760849" y="8702"/>
                </a:lnTo>
                <a:cubicBezTo>
                  <a:pt x="1820721" y="241911"/>
                  <a:pt x="1798949" y="278225"/>
                  <a:pt x="1744521" y="433126"/>
                </a:cubicBezTo>
                <a:lnTo>
                  <a:pt x="0" y="424422"/>
                </a:lnTo>
                <a:cubicBezTo>
                  <a:pt x="38100" y="269519"/>
                  <a:pt x="76199" y="246280"/>
                  <a:pt x="10885" y="0"/>
                </a:cubicBezTo>
                <a:close/>
              </a:path>
            </a:pathLst>
          </a:custGeom>
          <a:gradFill>
            <a:gsLst>
              <a:gs pos="0">
                <a:schemeClr val="accent2">
                  <a:lumMod val="58000"/>
                </a:schemeClr>
              </a:gs>
              <a:gs pos="56000">
                <a:schemeClr val="accent2">
                  <a:lumMod val="66000"/>
                  <a:lumOff val="34000"/>
                </a:schemeClr>
              </a:gs>
              <a:gs pos="41000">
                <a:schemeClr val="accent2">
                  <a:lumMod val="60000"/>
                  <a:lumOff val="40000"/>
                </a:schemeClr>
              </a:gs>
              <a:gs pos="100000">
                <a:schemeClr val="accent2"/>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7" name="Rectangle 3">
            <a:extLst>
              <a:ext uri="{FF2B5EF4-FFF2-40B4-BE49-F238E27FC236}">
                <a16:creationId xmlns:a16="http://schemas.microsoft.com/office/drawing/2014/main" xmlns="" id="{A6DEBEAC-68C7-4EEB-BAD7-7AE1FD449630}"/>
              </a:ext>
            </a:extLst>
          </p:cNvPr>
          <p:cNvSpPr/>
          <p:nvPr/>
        </p:nvSpPr>
        <p:spPr>
          <a:xfrm>
            <a:off x="6267974" y="1791365"/>
            <a:ext cx="2316208" cy="322491"/>
          </a:xfrm>
          <a:custGeom>
            <a:avLst/>
            <a:gdLst>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52382"/>
              <a:gd name="connsiteY0" fmla="*/ 0 h 432048"/>
              <a:gd name="connsiteX1" fmla="*/ 1728192 w 1752382"/>
              <a:gd name="connsiteY1" fmla="*/ 0 h 432048"/>
              <a:gd name="connsiteX2" fmla="*/ 1728192 w 1752382"/>
              <a:gd name="connsiteY2" fmla="*/ 432048 h 432048"/>
              <a:gd name="connsiteX3" fmla="*/ 0 w 1752382"/>
              <a:gd name="connsiteY3" fmla="*/ 432048 h 432048"/>
              <a:gd name="connsiteX4" fmla="*/ 0 w 1752382"/>
              <a:gd name="connsiteY4" fmla="*/ 0 h 432048"/>
              <a:gd name="connsiteX0" fmla="*/ 0 w 1777513"/>
              <a:gd name="connsiteY0" fmla="*/ 0 h 432048"/>
              <a:gd name="connsiteX1" fmla="*/ 1728192 w 1777513"/>
              <a:gd name="connsiteY1" fmla="*/ 0 h 432048"/>
              <a:gd name="connsiteX2" fmla="*/ 1728192 w 1777513"/>
              <a:gd name="connsiteY2" fmla="*/ 432048 h 432048"/>
              <a:gd name="connsiteX3" fmla="*/ 0 w 1777513"/>
              <a:gd name="connsiteY3" fmla="*/ 432048 h 432048"/>
              <a:gd name="connsiteX4" fmla="*/ 0 w 1777513"/>
              <a:gd name="connsiteY4" fmla="*/ 0 h 432048"/>
              <a:gd name="connsiteX0" fmla="*/ 80241 w 1777513"/>
              <a:gd name="connsiteY0" fmla="*/ 0 h 432048"/>
              <a:gd name="connsiteX1" fmla="*/ 1728192 w 1777513"/>
              <a:gd name="connsiteY1" fmla="*/ 0 h 432048"/>
              <a:gd name="connsiteX2" fmla="*/ 1728192 w 1777513"/>
              <a:gd name="connsiteY2" fmla="*/ 432048 h 432048"/>
              <a:gd name="connsiteX3" fmla="*/ 0 w 1777513"/>
              <a:gd name="connsiteY3" fmla="*/ 432048 h 432048"/>
              <a:gd name="connsiteX4" fmla="*/ 80241 w 1777513"/>
              <a:gd name="connsiteY4" fmla="*/ 0 h 432048"/>
              <a:gd name="connsiteX0" fmla="*/ 160483 w 1857755"/>
              <a:gd name="connsiteY0" fmla="*/ 0 h 432048"/>
              <a:gd name="connsiteX1" fmla="*/ 1808434 w 1857755"/>
              <a:gd name="connsiteY1" fmla="*/ 0 h 432048"/>
              <a:gd name="connsiteX2" fmla="*/ 1808434 w 1857755"/>
              <a:gd name="connsiteY2" fmla="*/ 432048 h 432048"/>
              <a:gd name="connsiteX3" fmla="*/ 0 w 1857755"/>
              <a:gd name="connsiteY3" fmla="*/ 432048 h 432048"/>
              <a:gd name="connsiteX4" fmla="*/ 160483 w 1857755"/>
              <a:gd name="connsiteY4" fmla="*/ 0 h 432048"/>
              <a:gd name="connsiteX0" fmla="*/ 110331 w 1807603"/>
              <a:gd name="connsiteY0" fmla="*/ 0 h 476694"/>
              <a:gd name="connsiteX1" fmla="*/ 1758282 w 1807603"/>
              <a:gd name="connsiteY1" fmla="*/ 0 h 476694"/>
              <a:gd name="connsiteX2" fmla="*/ 1758282 w 1807603"/>
              <a:gd name="connsiteY2" fmla="*/ 432048 h 476694"/>
              <a:gd name="connsiteX3" fmla="*/ 0 w 1807603"/>
              <a:gd name="connsiteY3" fmla="*/ 476694 h 476694"/>
              <a:gd name="connsiteX4" fmla="*/ 110331 w 1807603"/>
              <a:gd name="connsiteY4" fmla="*/ 0 h 476694"/>
              <a:gd name="connsiteX0" fmla="*/ 60180 w 1757452"/>
              <a:gd name="connsiteY0" fmla="*/ 0 h 476694"/>
              <a:gd name="connsiteX1" fmla="*/ 1708131 w 1757452"/>
              <a:gd name="connsiteY1" fmla="*/ 0 h 476694"/>
              <a:gd name="connsiteX2" fmla="*/ 1708131 w 1757452"/>
              <a:gd name="connsiteY2" fmla="*/ 432048 h 476694"/>
              <a:gd name="connsiteX3" fmla="*/ 0 w 1757452"/>
              <a:gd name="connsiteY3" fmla="*/ 476694 h 476694"/>
              <a:gd name="connsiteX4" fmla="*/ 60180 w 1757452"/>
              <a:gd name="connsiteY4" fmla="*/ 0 h 476694"/>
              <a:gd name="connsiteX0" fmla="*/ 20059 w 1757452"/>
              <a:gd name="connsiteY0" fmla="*/ 0 h 485624"/>
              <a:gd name="connsiteX1" fmla="*/ 1708131 w 1757452"/>
              <a:gd name="connsiteY1" fmla="*/ 8930 h 485624"/>
              <a:gd name="connsiteX2" fmla="*/ 1708131 w 1757452"/>
              <a:gd name="connsiteY2" fmla="*/ 440978 h 485624"/>
              <a:gd name="connsiteX3" fmla="*/ 0 w 1757452"/>
              <a:gd name="connsiteY3" fmla="*/ 485624 h 485624"/>
              <a:gd name="connsiteX4" fmla="*/ 20059 w 1757452"/>
              <a:gd name="connsiteY4" fmla="*/ 0 h 485624"/>
              <a:gd name="connsiteX0" fmla="*/ 20059 w 1757452"/>
              <a:gd name="connsiteY0" fmla="*/ 0 h 485624"/>
              <a:gd name="connsiteX1" fmla="*/ 1708131 w 1757452"/>
              <a:gd name="connsiteY1" fmla="*/ 8930 h 485624"/>
              <a:gd name="connsiteX2" fmla="*/ 1708131 w 1757452"/>
              <a:gd name="connsiteY2" fmla="*/ 440978 h 485624"/>
              <a:gd name="connsiteX3" fmla="*/ 0 w 1757452"/>
              <a:gd name="connsiteY3" fmla="*/ 485624 h 485624"/>
              <a:gd name="connsiteX4" fmla="*/ 20059 w 1757452"/>
              <a:gd name="connsiteY4" fmla="*/ 0 h 485624"/>
              <a:gd name="connsiteX0" fmla="*/ 70210 w 1757452"/>
              <a:gd name="connsiteY0" fmla="*/ 0 h 485624"/>
              <a:gd name="connsiteX1" fmla="*/ 1708131 w 1757452"/>
              <a:gd name="connsiteY1" fmla="*/ 8930 h 485624"/>
              <a:gd name="connsiteX2" fmla="*/ 1708131 w 1757452"/>
              <a:gd name="connsiteY2" fmla="*/ 440978 h 485624"/>
              <a:gd name="connsiteX3" fmla="*/ 0 w 1757452"/>
              <a:gd name="connsiteY3" fmla="*/ 485624 h 485624"/>
              <a:gd name="connsiteX4" fmla="*/ 70210 w 1757452"/>
              <a:gd name="connsiteY4" fmla="*/ 0 h 485624"/>
              <a:gd name="connsiteX0" fmla="*/ 100301 w 1787543"/>
              <a:gd name="connsiteY0" fmla="*/ 0 h 467765"/>
              <a:gd name="connsiteX1" fmla="*/ 1738222 w 1787543"/>
              <a:gd name="connsiteY1" fmla="*/ 8930 h 467765"/>
              <a:gd name="connsiteX2" fmla="*/ 1738222 w 1787543"/>
              <a:gd name="connsiteY2" fmla="*/ 440978 h 467765"/>
              <a:gd name="connsiteX3" fmla="*/ 0 w 1787543"/>
              <a:gd name="connsiteY3" fmla="*/ 467765 h 467765"/>
              <a:gd name="connsiteX4" fmla="*/ 100301 w 1787543"/>
              <a:gd name="connsiteY4" fmla="*/ 0 h 467765"/>
              <a:gd name="connsiteX0" fmla="*/ 85256 w 1787543"/>
              <a:gd name="connsiteY0" fmla="*/ 0 h 460963"/>
              <a:gd name="connsiteX1" fmla="*/ 1738222 w 1787543"/>
              <a:gd name="connsiteY1" fmla="*/ 2128 h 460963"/>
              <a:gd name="connsiteX2" fmla="*/ 1738222 w 1787543"/>
              <a:gd name="connsiteY2" fmla="*/ 434176 h 460963"/>
              <a:gd name="connsiteX3" fmla="*/ 0 w 1787543"/>
              <a:gd name="connsiteY3" fmla="*/ 460963 h 460963"/>
              <a:gd name="connsiteX4" fmla="*/ 85256 w 1787543"/>
              <a:gd name="connsiteY4" fmla="*/ 0 h 460963"/>
              <a:gd name="connsiteX0" fmla="*/ 60181 w 1762468"/>
              <a:gd name="connsiteY0" fmla="*/ 0 h 434176"/>
              <a:gd name="connsiteX1" fmla="*/ 1713147 w 1762468"/>
              <a:gd name="connsiteY1" fmla="*/ 2128 h 434176"/>
              <a:gd name="connsiteX2" fmla="*/ 1713147 w 1762468"/>
              <a:gd name="connsiteY2" fmla="*/ 434176 h 434176"/>
              <a:gd name="connsiteX3" fmla="*/ 0 w 1762468"/>
              <a:gd name="connsiteY3" fmla="*/ 426953 h 434176"/>
              <a:gd name="connsiteX4" fmla="*/ 60181 w 1762468"/>
              <a:gd name="connsiteY4" fmla="*/ 0 h 434176"/>
              <a:gd name="connsiteX0" fmla="*/ 60181 w 1762468"/>
              <a:gd name="connsiteY0" fmla="*/ 0 h 434176"/>
              <a:gd name="connsiteX1" fmla="*/ 1713147 w 1762468"/>
              <a:gd name="connsiteY1" fmla="*/ 2128 h 434176"/>
              <a:gd name="connsiteX2" fmla="*/ 1713147 w 1762468"/>
              <a:gd name="connsiteY2" fmla="*/ 434176 h 434176"/>
              <a:gd name="connsiteX3" fmla="*/ 0 w 1762468"/>
              <a:gd name="connsiteY3" fmla="*/ 426953 h 434176"/>
              <a:gd name="connsiteX4" fmla="*/ 60181 w 1762468"/>
              <a:gd name="connsiteY4" fmla="*/ 0 h 434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62468" h="434176">
                <a:moveTo>
                  <a:pt x="60181" y="0"/>
                </a:moveTo>
                <a:lnTo>
                  <a:pt x="1713147" y="2128"/>
                </a:lnTo>
                <a:cubicBezTo>
                  <a:pt x="1767575" y="146144"/>
                  <a:pt x="1789347" y="279275"/>
                  <a:pt x="1713147" y="434176"/>
                </a:cubicBezTo>
                <a:lnTo>
                  <a:pt x="0" y="426953"/>
                </a:lnTo>
                <a:cubicBezTo>
                  <a:pt x="35224" y="272051"/>
                  <a:pt x="24337" y="152945"/>
                  <a:pt x="60181" y="0"/>
                </a:cubicBezTo>
                <a:close/>
              </a:path>
            </a:pathLst>
          </a:custGeom>
          <a:solidFill>
            <a:schemeClr val="tx1">
              <a:lumMod val="50000"/>
              <a:lumOff val="50000"/>
            </a:scheme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8" name="Rectangle 3">
            <a:extLst>
              <a:ext uri="{FF2B5EF4-FFF2-40B4-BE49-F238E27FC236}">
                <a16:creationId xmlns:a16="http://schemas.microsoft.com/office/drawing/2014/main" xmlns="" id="{85DAC00C-C610-4D84-9D31-02CEC99072F2}"/>
              </a:ext>
            </a:extLst>
          </p:cNvPr>
          <p:cNvSpPr/>
          <p:nvPr/>
        </p:nvSpPr>
        <p:spPr>
          <a:xfrm>
            <a:off x="6373442" y="1854578"/>
            <a:ext cx="2175650" cy="191340"/>
          </a:xfrm>
          <a:custGeom>
            <a:avLst/>
            <a:gdLst>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52382"/>
              <a:gd name="connsiteY0" fmla="*/ 0 h 432048"/>
              <a:gd name="connsiteX1" fmla="*/ 1728192 w 1752382"/>
              <a:gd name="connsiteY1" fmla="*/ 0 h 432048"/>
              <a:gd name="connsiteX2" fmla="*/ 1728192 w 1752382"/>
              <a:gd name="connsiteY2" fmla="*/ 432048 h 432048"/>
              <a:gd name="connsiteX3" fmla="*/ 0 w 1752382"/>
              <a:gd name="connsiteY3" fmla="*/ 432048 h 432048"/>
              <a:gd name="connsiteX4" fmla="*/ 0 w 1752382"/>
              <a:gd name="connsiteY4" fmla="*/ 0 h 432048"/>
              <a:gd name="connsiteX0" fmla="*/ 0 w 1777513"/>
              <a:gd name="connsiteY0" fmla="*/ 0 h 432048"/>
              <a:gd name="connsiteX1" fmla="*/ 1728192 w 1777513"/>
              <a:gd name="connsiteY1" fmla="*/ 0 h 432048"/>
              <a:gd name="connsiteX2" fmla="*/ 1728192 w 1777513"/>
              <a:gd name="connsiteY2" fmla="*/ 432048 h 432048"/>
              <a:gd name="connsiteX3" fmla="*/ 0 w 1777513"/>
              <a:gd name="connsiteY3" fmla="*/ 432048 h 432048"/>
              <a:gd name="connsiteX4" fmla="*/ 0 w 1777513"/>
              <a:gd name="connsiteY4" fmla="*/ 0 h 432048"/>
              <a:gd name="connsiteX0" fmla="*/ 0 w 1802556"/>
              <a:gd name="connsiteY0" fmla="*/ 0 h 432048"/>
              <a:gd name="connsiteX1" fmla="*/ 1728192 w 1802556"/>
              <a:gd name="connsiteY1" fmla="*/ 0 h 432048"/>
              <a:gd name="connsiteX2" fmla="*/ 1728192 w 1802556"/>
              <a:gd name="connsiteY2" fmla="*/ 432048 h 432048"/>
              <a:gd name="connsiteX3" fmla="*/ 0 w 1802556"/>
              <a:gd name="connsiteY3" fmla="*/ 432048 h 432048"/>
              <a:gd name="connsiteX4" fmla="*/ 0 w 1802556"/>
              <a:gd name="connsiteY4" fmla="*/ 0 h 432048"/>
              <a:gd name="connsiteX0" fmla="*/ 0 w 1802556"/>
              <a:gd name="connsiteY0" fmla="*/ 0 h 432048"/>
              <a:gd name="connsiteX1" fmla="*/ 1728192 w 1802556"/>
              <a:gd name="connsiteY1" fmla="*/ 0 h 432048"/>
              <a:gd name="connsiteX2" fmla="*/ 1728192 w 1802556"/>
              <a:gd name="connsiteY2" fmla="*/ 432048 h 432048"/>
              <a:gd name="connsiteX3" fmla="*/ 0 w 1802556"/>
              <a:gd name="connsiteY3" fmla="*/ 432048 h 432048"/>
              <a:gd name="connsiteX4" fmla="*/ 0 w 1802556"/>
              <a:gd name="connsiteY4" fmla="*/ 0 h 432048"/>
              <a:gd name="connsiteX0" fmla="*/ 0 w 1812478"/>
              <a:gd name="connsiteY0" fmla="*/ 0 h 432048"/>
              <a:gd name="connsiteX1" fmla="*/ 1744520 w 1812478"/>
              <a:gd name="connsiteY1" fmla="*/ 16328 h 432048"/>
              <a:gd name="connsiteX2" fmla="*/ 1728192 w 1812478"/>
              <a:gd name="connsiteY2" fmla="*/ 432048 h 432048"/>
              <a:gd name="connsiteX3" fmla="*/ 0 w 1812478"/>
              <a:gd name="connsiteY3" fmla="*/ 432048 h 432048"/>
              <a:gd name="connsiteX4" fmla="*/ 0 w 1812478"/>
              <a:gd name="connsiteY4" fmla="*/ 0 h 432048"/>
              <a:gd name="connsiteX0" fmla="*/ 0 w 1812478"/>
              <a:gd name="connsiteY0" fmla="*/ 0 h 415720"/>
              <a:gd name="connsiteX1" fmla="*/ 1744520 w 1812478"/>
              <a:gd name="connsiteY1" fmla="*/ 0 h 415720"/>
              <a:gd name="connsiteX2" fmla="*/ 1728192 w 1812478"/>
              <a:gd name="connsiteY2" fmla="*/ 415720 h 415720"/>
              <a:gd name="connsiteX3" fmla="*/ 0 w 1812478"/>
              <a:gd name="connsiteY3" fmla="*/ 415720 h 415720"/>
              <a:gd name="connsiteX4" fmla="*/ 0 w 1812478"/>
              <a:gd name="connsiteY4" fmla="*/ 0 h 415720"/>
              <a:gd name="connsiteX0" fmla="*/ 0 w 1815975"/>
              <a:gd name="connsiteY0" fmla="*/ 0 h 415720"/>
              <a:gd name="connsiteX1" fmla="*/ 1749963 w 1815975"/>
              <a:gd name="connsiteY1" fmla="*/ 10886 h 415720"/>
              <a:gd name="connsiteX2" fmla="*/ 1728192 w 1815975"/>
              <a:gd name="connsiteY2" fmla="*/ 415720 h 415720"/>
              <a:gd name="connsiteX3" fmla="*/ 0 w 1815975"/>
              <a:gd name="connsiteY3" fmla="*/ 415720 h 415720"/>
              <a:gd name="connsiteX4" fmla="*/ 0 w 1815975"/>
              <a:gd name="connsiteY4" fmla="*/ 0 h 415720"/>
              <a:gd name="connsiteX0" fmla="*/ 0 w 1799451"/>
              <a:gd name="connsiteY0" fmla="*/ 5443 h 421163"/>
              <a:gd name="connsiteX1" fmla="*/ 1722749 w 1799451"/>
              <a:gd name="connsiteY1" fmla="*/ 0 h 421163"/>
              <a:gd name="connsiteX2" fmla="*/ 1728192 w 1799451"/>
              <a:gd name="connsiteY2" fmla="*/ 421163 h 421163"/>
              <a:gd name="connsiteX3" fmla="*/ 0 w 1799451"/>
              <a:gd name="connsiteY3" fmla="*/ 421163 h 421163"/>
              <a:gd name="connsiteX4" fmla="*/ 0 w 1799451"/>
              <a:gd name="connsiteY4" fmla="*/ 5443 h 421163"/>
              <a:gd name="connsiteX0" fmla="*/ 0 w 1815975"/>
              <a:gd name="connsiteY0" fmla="*/ 0 h 415720"/>
              <a:gd name="connsiteX1" fmla="*/ 1749963 w 1815975"/>
              <a:gd name="connsiteY1" fmla="*/ 0 h 415720"/>
              <a:gd name="connsiteX2" fmla="*/ 1728192 w 1815975"/>
              <a:gd name="connsiteY2" fmla="*/ 415720 h 415720"/>
              <a:gd name="connsiteX3" fmla="*/ 0 w 1815975"/>
              <a:gd name="connsiteY3" fmla="*/ 415720 h 415720"/>
              <a:gd name="connsiteX4" fmla="*/ 0 w 1815975"/>
              <a:gd name="connsiteY4" fmla="*/ 0 h 415720"/>
              <a:gd name="connsiteX0" fmla="*/ 0 w 1826979"/>
              <a:gd name="connsiteY0" fmla="*/ 0 h 415720"/>
              <a:gd name="connsiteX1" fmla="*/ 1766292 w 1826979"/>
              <a:gd name="connsiteY1" fmla="*/ 0 h 415720"/>
              <a:gd name="connsiteX2" fmla="*/ 1728192 w 1826979"/>
              <a:gd name="connsiteY2" fmla="*/ 415720 h 415720"/>
              <a:gd name="connsiteX3" fmla="*/ 0 w 1826979"/>
              <a:gd name="connsiteY3" fmla="*/ 415720 h 415720"/>
              <a:gd name="connsiteX4" fmla="*/ 0 w 1826979"/>
              <a:gd name="connsiteY4" fmla="*/ 0 h 415720"/>
              <a:gd name="connsiteX0" fmla="*/ 0 w 1809074"/>
              <a:gd name="connsiteY0" fmla="*/ 0 h 415720"/>
              <a:gd name="connsiteX1" fmla="*/ 1739078 w 1809074"/>
              <a:gd name="connsiteY1" fmla="*/ 0 h 415720"/>
              <a:gd name="connsiteX2" fmla="*/ 1728192 w 1809074"/>
              <a:gd name="connsiteY2" fmla="*/ 415720 h 415720"/>
              <a:gd name="connsiteX3" fmla="*/ 0 w 1809074"/>
              <a:gd name="connsiteY3" fmla="*/ 415720 h 415720"/>
              <a:gd name="connsiteX4" fmla="*/ 0 w 1809074"/>
              <a:gd name="connsiteY4" fmla="*/ 0 h 415720"/>
              <a:gd name="connsiteX0" fmla="*/ 0 w 1815780"/>
              <a:gd name="connsiteY0" fmla="*/ 0 h 424424"/>
              <a:gd name="connsiteX1" fmla="*/ 1739078 w 1815780"/>
              <a:gd name="connsiteY1" fmla="*/ 0 h 424424"/>
              <a:gd name="connsiteX2" fmla="*/ 1744521 w 1815780"/>
              <a:gd name="connsiteY2" fmla="*/ 424424 h 424424"/>
              <a:gd name="connsiteX3" fmla="*/ 0 w 1815780"/>
              <a:gd name="connsiteY3" fmla="*/ 415720 h 424424"/>
              <a:gd name="connsiteX4" fmla="*/ 0 w 1815780"/>
              <a:gd name="connsiteY4" fmla="*/ 0 h 424424"/>
              <a:gd name="connsiteX0" fmla="*/ 0 w 1797077"/>
              <a:gd name="connsiteY0" fmla="*/ 0 h 424424"/>
              <a:gd name="connsiteX1" fmla="*/ 1739078 w 1797077"/>
              <a:gd name="connsiteY1" fmla="*/ 0 h 424424"/>
              <a:gd name="connsiteX2" fmla="*/ 1744521 w 1797077"/>
              <a:gd name="connsiteY2" fmla="*/ 424424 h 424424"/>
              <a:gd name="connsiteX3" fmla="*/ 0 w 1797077"/>
              <a:gd name="connsiteY3" fmla="*/ 415720 h 424424"/>
              <a:gd name="connsiteX4" fmla="*/ 0 w 1797077"/>
              <a:gd name="connsiteY4" fmla="*/ 0 h 424424"/>
              <a:gd name="connsiteX0" fmla="*/ 0 w 1793329"/>
              <a:gd name="connsiteY0" fmla="*/ 0 h 424424"/>
              <a:gd name="connsiteX1" fmla="*/ 1739078 w 1793329"/>
              <a:gd name="connsiteY1" fmla="*/ 0 h 424424"/>
              <a:gd name="connsiteX2" fmla="*/ 1744521 w 1793329"/>
              <a:gd name="connsiteY2" fmla="*/ 424424 h 424424"/>
              <a:gd name="connsiteX3" fmla="*/ 0 w 1793329"/>
              <a:gd name="connsiteY3" fmla="*/ 415720 h 424424"/>
              <a:gd name="connsiteX4" fmla="*/ 0 w 1793329"/>
              <a:gd name="connsiteY4" fmla="*/ 0 h 424424"/>
              <a:gd name="connsiteX0" fmla="*/ 0 w 1784686"/>
              <a:gd name="connsiteY0" fmla="*/ 0 h 424424"/>
              <a:gd name="connsiteX1" fmla="*/ 1739078 w 1784686"/>
              <a:gd name="connsiteY1" fmla="*/ 0 h 424424"/>
              <a:gd name="connsiteX2" fmla="*/ 1744521 w 1784686"/>
              <a:gd name="connsiteY2" fmla="*/ 424424 h 424424"/>
              <a:gd name="connsiteX3" fmla="*/ 0 w 1784686"/>
              <a:gd name="connsiteY3" fmla="*/ 415720 h 424424"/>
              <a:gd name="connsiteX4" fmla="*/ 0 w 1784686"/>
              <a:gd name="connsiteY4" fmla="*/ 0 h 424424"/>
              <a:gd name="connsiteX0" fmla="*/ 0 w 1774940"/>
              <a:gd name="connsiteY0" fmla="*/ 0 h 424424"/>
              <a:gd name="connsiteX1" fmla="*/ 1739078 w 1774940"/>
              <a:gd name="connsiteY1" fmla="*/ 0 h 424424"/>
              <a:gd name="connsiteX2" fmla="*/ 1722750 w 1774940"/>
              <a:gd name="connsiteY2" fmla="*/ 424424 h 424424"/>
              <a:gd name="connsiteX3" fmla="*/ 0 w 1774940"/>
              <a:gd name="connsiteY3" fmla="*/ 415720 h 424424"/>
              <a:gd name="connsiteX4" fmla="*/ 0 w 1774940"/>
              <a:gd name="connsiteY4" fmla="*/ 0 h 424424"/>
              <a:gd name="connsiteX0" fmla="*/ 0 w 1802154"/>
              <a:gd name="connsiteY0" fmla="*/ 0 h 433126"/>
              <a:gd name="connsiteX1" fmla="*/ 1766292 w 1802154"/>
              <a:gd name="connsiteY1" fmla="*/ 8702 h 433126"/>
              <a:gd name="connsiteX2" fmla="*/ 1749964 w 1802154"/>
              <a:gd name="connsiteY2" fmla="*/ 433126 h 433126"/>
              <a:gd name="connsiteX3" fmla="*/ 27214 w 1802154"/>
              <a:gd name="connsiteY3" fmla="*/ 424422 h 433126"/>
              <a:gd name="connsiteX4" fmla="*/ 0 w 1802154"/>
              <a:gd name="connsiteY4" fmla="*/ 0 h 433126"/>
              <a:gd name="connsiteX0" fmla="*/ 0 w 1802154"/>
              <a:gd name="connsiteY0" fmla="*/ 0 h 433126"/>
              <a:gd name="connsiteX1" fmla="*/ 1766292 w 1802154"/>
              <a:gd name="connsiteY1" fmla="*/ 8702 h 433126"/>
              <a:gd name="connsiteX2" fmla="*/ 1749964 w 1802154"/>
              <a:gd name="connsiteY2" fmla="*/ 433126 h 433126"/>
              <a:gd name="connsiteX3" fmla="*/ 5443 w 1802154"/>
              <a:gd name="connsiteY3" fmla="*/ 424422 h 433126"/>
              <a:gd name="connsiteX4" fmla="*/ 0 w 1802154"/>
              <a:gd name="connsiteY4" fmla="*/ 0 h 433126"/>
              <a:gd name="connsiteX0" fmla="*/ 0 w 1802154"/>
              <a:gd name="connsiteY0" fmla="*/ 0 h 433126"/>
              <a:gd name="connsiteX1" fmla="*/ 1766292 w 1802154"/>
              <a:gd name="connsiteY1" fmla="*/ 8702 h 433126"/>
              <a:gd name="connsiteX2" fmla="*/ 1749964 w 1802154"/>
              <a:gd name="connsiteY2" fmla="*/ 433126 h 433126"/>
              <a:gd name="connsiteX3" fmla="*/ 5443 w 1802154"/>
              <a:gd name="connsiteY3" fmla="*/ 424422 h 433126"/>
              <a:gd name="connsiteX4" fmla="*/ 0 w 1802154"/>
              <a:gd name="connsiteY4" fmla="*/ 0 h 433126"/>
              <a:gd name="connsiteX0" fmla="*/ 0 w 1802154"/>
              <a:gd name="connsiteY0" fmla="*/ 0 h 433126"/>
              <a:gd name="connsiteX1" fmla="*/ 1766292 w 1802154"/>
              <a:gd name="connsiteY1" fmla="*/ 8702 h 433126"/>
              <a:gd name="connsiteX2" fmla="*/ 1749964 w 1802154"/>
              <a:gd name="connsiteY2" fmla="*/ 433126 h 433126"/>
              <a:gd name="connsiteX3" fmla="*/ 5443 w 1802154"/>
              <a:gd name="connsiteY3" fmla="*/ 424422 h 433126"/>
              <a:gd name="connsiteX4" fmla="*/ 0 w 1802154"/>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96711" h="433126">
                <a:moveTo>
                  <a:pt x="10885" y="0"/>
                </a:moveTo>
                <a:lnTo>
                  <a:pt x="1760849" y="8702"/>
                </a:lnTo>
                <a:cubicBezTo>
                  <a:pt x="1820721" y="241911"/>
                  <a:pt x="1798949" y="278225"/>
                  <a:pt x="1744521" y="433126"/>
                </a:cubicBezTo>
                <a:lnTo>
                  <a:pt x="0" y="424422"/>
                </a:lnTo>
                <a:cubicBezTo>
                  <a:pt x="38100" y="269519"/>
                  <a:pt x="76199" y="246280"/>
                  <a:pt x="10885" y="0"/>
                </a:cubicBezTo>
                <a:close/>
              </a:path>
            </a:pathLst>
          </a:custGeom>
          <a:gradFill>
            <a:gsLst>
              <a:gs pos="56000">
                <a:schemeClr val="accent3">
                  <a:lumMod val="62000"/>
                  <a:lumOff val="38000"/>
                </a:schemeClr>
              </a:gs>
              <a:gs pos="41000">
                <a:schemeClr val="accent3">
                  <a:lumMod val="54000"/>
                  <a:lumOff val="46000"/>
                </a:schemeClr>
              </a:gs>
              <a:gs pos="0">
                <a:schemeClr val="accent3">
                  <a:lumMod val="60000"/>
                </a:schemeClr>
              </a:gs>
              <a:gs pos="100000">
                <a:schemeClr val="accent3"/>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29" name="TextBox 28">
            <a:extLst>
              <a:ext uri="{FF2B5EF4-FFF2-40B4-BE49-F238E27FC236}">
                <a16:creationId xmlns:a16="http://schemas.microsoft.com/office/drawing/2014/main" xmlns="" id="{D2595245-FBF9-47B9-B70F-86092C6092DB}"/>
              </a:ext>
            </a:extLst>
          </p:cNvPr>
          <p:cNvSpPr txBox="1"/>
          <p:nvPr/>
        </p:nvSpPr>
        <p:spPr>
          <a:xfrm>
            <a:off x="3790961" y="2276896"/>
            <a:ext cx="1872207" cy="646331"/>
          </a:xfrm>
          <a:prstGeom prst="rect">
            <a:avLst/>
          </a:prstGeom>
          <a:noFill/>
        </p:spPr>
        <p:txBody>
          <a:bodyPr wrap="square" rtlCol="0">
            <a:spAutoFit/>
          </a:bodyPr>
          <a:lstStyle/>
          <a:p>
            <a:r>
              <a:rPr lang="id-ID" altLang="ko-KR" b="1" dirty="0" smtClean="0">
                <a:solidFill>
                  <a:prstClr val="white"/>
                </a:solidFill>
                <a:cs typeface="Arial" pitchFamily="34" charset="0"/>
              </a:rPr>
              <a:t>- Aku tak bisa melakukanya</a:t>
            </a:r>
            <a:endParaRPr lang="ko-KR" altLang="en-US" b="1" dirty="0">
              <a:solidFill>
                <a:prstClr val="white"/>
              </a:solidFill>
              <a:cs typeface="Arial" pitchFamily="34" charset="0"/>
            </a:endParaRPr>
          </a:p>
        </p:txBody>
      </p:sp>
      <p:sp>
        <p:nvSpPr>
          <p:cNvPr id="33" name="TextBox 32">
            <a:extLst>
              <a:ext uri="{FF2B5EF4-FFF2-40B4-BE49-F238E27FC236}">
                <a16:creationId xmlns:a16="http://schemas.microsoft.com/office/drawing/2014/main" xmlns="" id="{14EE1453-970B-4F3F-A20F-75E4E0C90065}"/>
              </a:ext>
            </a:extLst>
          </p:cNvPr>
          <p:cNvSpPr txBox="1"/>
          <p:nvPr/>
        </p:nvSpPr>
        <p:spPr>
          <a:xfrm>
            <a:off x="6605703" y="2348904"/>
            <a:ext cx="1633505" cy="646331"/>
          </a:xfrm>
          <a:prstGeom prst="rect">
            <a:avLst/>
          </a:prstGeom>
          <a:noFill/>
        </p:spPr>
        <p:txBody>
          <a:bodyPr wrap="square" rtlCol="0">
            <a:spAutoFit/>
          </a:bodyPr>
          <a:lstStyle/>
          <a:p>
            <a:r>
              <a:rPr lang="id-ID" altLang="ko-KR" b="1" dirty="0" smtClean="0">
                <a:solidFill>
                  <a:prstClr val="white"/>
                </a:solidFill>
                <a:cs typeface="Arial" pitchFamily="34" charset="0"/>
              </a:rPr>
              <a:t>- Aku bisa melakukanya</a:t>
            </a:r>
            <a:endParaRPr lang="ko-KR" altLang="en-US" b="1" dirty="0">
              <a:solidFill>
                <a:prstClr val="white"/>
              </a:solidFill>
              <a:cs typeface="Arial" pitchFamily="34" charset="0"/>
            </a:endParaRPr>
          </a:p>
        </p:txBody>
      </p:sp>
      <p:sp>
        <p:nvSpPr>
          <p:cNvPr id="44" name="TextBox 43">
            <a:extLst>
              <a:ext uri="{FF2B5EF4-FFF2-40B4-BE49-F238E27FC236}">
                <a16:creationId xmlns:a16="http://schemas.microsoft.com/office/drawing/2014/main" xmlns="" id="{D2595245-FBF9-47B9-B70F-86092C6092DB}"/>
              </a:ext>
            </a:extLst>
          </p:cNvPr>
          <p:cNvSpPr txBox="1"/>
          <p:nvPr/>
        </p:nvSpPr>
        <p:spPr>
          <a:xfrm>
            <a:off x="3885648" y="3020779"/>
            <a:ext cx="1777521" cy="646331"/>
          </a:xfrm>
          <a:prstGeom prst="rect">
            <a:avLst/>
          </a:prstGeom>
          <a:noFill/>
        </p:spPr>
        <p:txBody>
          <a:bodyPr wrap="square" rtlCol="0">
            <a:spAutoFit/>
          </a:bodyPr>
          <a:lstStyle/>
          <a:p>
            <a:r>
              <a:rPr lang="id-ID" altLang="ko-KR" b="1" dirty="0" smtClean="0">
                <a:solidFill>
                  <a:prstClr val="white"/>
                </a:solidFill>
                <a:cs typeface="Arial" pitchFamily="34" charset="0"/>
              </a:rPr>
              <a:t>- Aku selalu gagal</a:t>
            </a:r>
            <a:endParaRPr lang="ko-KR" altLang="en-US" b="1" dirty="0">
              <a:solidFill>
                <a:prstClr val="white"/>
              </a:solidFill>
              <a:cs typeface="Arial" pitchFamily="34" charset="0"/>
            </a:endParaRPr>
          </a:p>
        </p:txBody>
      </p:sp>
      <p:sp>
        <p:nvSpPr>
          <p:cNvPr id="45" name="TextBox 44">
            <a:extLst>
              <a:ext uri="{FF2B5EF4-FFF2-40B4-BE49-F238E27FC236}">
                <a16:creationId xmlns:a16="http://schemas.microsoft.com/office/drawing/2014/main" xmlns="" id="{14EE1453-970B-4F3F-A20F-75E4E0C90065}"/>
              </a:ext>
            </a:extLst>
          </p:cNvPr>
          <p:cNvSpPr txBox="1"/>
          <p:nvPr/>
        </p:nvSpPr>
        <p:spPr>
          <a:xfrm>
            <a:off x="6599262" y="3092771"/>
            <a:ext cx="1633505" cy="1200329"/>
          </a:xfrm>
          <a:prstGeom prst="rect">
            <a:avLst/>
          </a:prstGeom>
          <a:noFill/>
        </p:spPr>
        <p:txBody>
          <a:bodyPr wrap="square" rtlCol="0">
            <a:spAutoFit/>
          </a:bodyPr>
          <a:lstStyle/>
          <a:p>
            <a:r>
              <a:rPr lang="id-ID" altLang="ko-KR" b="1" dirty="0" smtClean="0">
                <a:solidFill>
                  <a:prstClr val="white"/>
                </a:solidFill>
                <a:cs typeface="Arial" pitchFamily="34" charset="0"/>
              </a:rPr>
              <a:t>- </a:t>
            </a:r>
            <a:r>
              <a:rPr lang="id-ID" altLang="ko-KR" b="1" dirty="0" smtClean="0">
                <a:solidFill>
                  <a:prstClr val="white"/>
                </a:solidFill>
                <a:cs typeface="Arial" pitchFamily="34" charset="0"/>
              </a:rPr>
              <a:t>Tak apa gagal, ini buat pelajaran</a:t>
            </a:r>
            <a:endParaRPr lang="ko-KR" altLang="en-US" b="1" dirty="0">
              <a:solidFill>
                <a:prstClr val="white"/>
              </a:solidFill>
              <a:cs typeface="Arial" pitchFamily="34" charset="0"/>
            </a:endParaRPr>
          </a:p>
        </p:txBody>
      </p:sp>
      <p:sp>
        <p:nvSpPr>
          <p:cNvPr id="19" name="TextBox 18">
            <a:extLst>
              <a:ext uri="{FF2B5EF4-FFF2-40B4-BE49-F238E27FC236}">
                <a16:creationId xmlns:a16="http://schemas.microsoft.com/office/drawing/2014/main" xmlns="" id="{D2595245-FBF9-47B9-B70F-86092C6092DB}"/>
              </a:ext>
            </a:extLst>
          </p:cNvPr>
          <p:cNvSpPr txBox="1"/>
          <p:nvPr/>
        </p:nvSpPr>
        <p:spPr>
          <a:xfrm>
            <a:off x="3862969" y="3789040"/>
            <a:ext cx="1777521" cy="369332"/>
          </a:xfrm>
          <a:prstGeom prst="rect">
            <a:avLst/>
          </a:prstGeom>
          <a:noFill/>
        </p:spPr>
        <p:txBody>
          <a:bodyPr wrap="square" rtlCol="0">
            <a:spAutoFit/>
          </a:bodyPr>
          <a:lstStyle/>
          <a:p>
            <a:r>
              <a:rPr lang="id-ID" altLang="ko-KR" b="1" dirty="0" smtClean="0">
                <a:solidFill>
                  <a:prstClr val="white"/>
                </a:solidFill>
                <a:cs typeface="Arial" pitchFamily="34" charset="0"/>
              </a:rPr>
              <a:t>- Ini mustahil</a:t>
            </a:r>
            <a:endParaRPr lang="ko-KR" altLang="en-US" b="1" dirty="0">
              <a:solidFill>
                <a:prstClr val="white"/>
              </a:solidFill>
              <a:cs typeface="Arial" pitchFamily="34" charset="0"/>
            </a:endParaRPr>
          </a:p>
        </p:txBody>
      </p:sp>
      <p:sp>
        <p:nvSpPr>
          <p:cNvPr id="20" name="TextBox 19">
            <a:extLst>
              <a:ext uri="{FF2B5EF4-FFF2-40B4-BE49-F238E27FC236}">
                <a16:creationId xmlns:a16="http://schemas.microsoft.com/office/drawing/2014/main" xmlns="" id="{14EE1453-970B-4F3F-A20F-75E4E0C90065}"/>
              </a:ext>
            </a:extLst>
          </p:cNvPr>
          <p:cNvSpPr txBox="1"/>
          <p:nvPr/>
        </p:nvSpPr>
        <p:spPr>
          <a:xfrm>
            <a:off x="6621941" y="4244917"/>
            <a:ext cx="1633505" cy="646331"/>
          </a:xfrm>
          <a:prstGeom prst="rect">
            <a:avLst/>
          </a:prstGeom>
          <a:noFill/>
        </p:spPr>
        <p:txBody>
          <a:bodyPr wrap="square" rtlCol="0">
            <a:spAutoFit/>
          </a:bodyPr>
          <a:lstStyle/>
          <a:p>
            <a:r>
              <a:rPr lang="id-ID" altLang="ko-KR" b="1" dirty="0" smtClean="0">
                <a:solidFill>
                  <a:prstClr val="white"/>
                </a:solidFill>
                <a:cs typeface="Arial" pitchFamily="34" charset="0"/>
              </a:rPr>
              <a:t>- Ini susah, tapi aku bisa</a:t>
            </a:r>
            <a:endParaRPr lang="ko-KR" altLang="en-US" b="1" dirty="0">
              <a:solidFill>
                <a:prstClr val="white"/>
              </a:solidFill>
              <a:cs typeface="Arial" pitchFamily="34" charset="0"/>
            </a:endParaRPr>
          </a:p>
        </p:txBody>
      </p:sp>
    </p:spTree>
    <p:extLst>
      <p:ext uri="{BB962C8B-B14F-4D97-AF65-F5344CB8AC3E}">
        <p14:creationId xmlns:p14="http://schemas.microsoft.com/office/powerpoint/2010/main" xmlns="" val="14761687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206381AD-4C2B-4745-99B1-0BBCE6131A71}"/>
              </a:ext>
            </a:extLst>
          </p:cNvPr>
          <p:cNvSpPr>
            <a:spLocks noGrp="1"/>
          </p:cNvSpPr>
          <p:nvPr>
            <p:ph type="body" sz="quarter" idx="10"/>
          </p:nvPr>
        </p:nvSpPr>
        <p:spPr>
          <a:xfrm>
            <a:off x="323499" y="655646"/>
            <a:ext cx="11571691" cy="757130"/>
          </a:xfrm>
          <a:prstGeom prst="rect">
            <a:avLst/>
          </a:prstGeom>
        </p:spPr>
        <p:txBody>
          <a:bodyPr/>
          <a:lstStyle/>
          <a:p>
            <a:r>
              <a:rPr lang="id-ID" sz="4800" dirty="0" smtClean="0"/>
              <a:t>MENCURI VS MENJAGA</a:t>
            </a:r>
            <a:endParaRPr lang="en-US" sz="5000" b="1" dirty="0"/>
          </a:p>
        </p:txBody>
      </p:sp>
      <p:sp>
        <p:nvSpPr>
          <p:cNvPr id="3" name="Rectangle 2">
            <a:extLst>
              <a:ext uri="{FF2B5EF4-FFF2-40B4-BE49-F238E27FC236}">
                <a16:creationId xmlns:a16="http://schemas.microsoft.com/office/drawing/2014/main" xmlns="" id="{485EEFCC-2124-44D3-AF15-92977C72B3D2}"/>
              </a:ext>
            </a:extLst>
          </p:cNvPr>
          <p:cNvSpPr/>
          <p:nvPr/>
        </p:nvSpPr>
        <p:spPr>
          <a:xfrm>
            <a:off x="0" y="1854579"/>
            <a:ext cx="12202411" cy="144016"/>
          </a:xfrm>
          <a:prstGeom prst="rect">
            <a:avLst/>
          </a:prstGeom>
          <a:gradFill flip="none" rotWithShape="1">
            <a:gsLst>
              <a:gs pos="0">
                <a:schemeClr val="bg1">
                  <a:lumMod val="75000"/>
                </a:schemeClr>
              </a:gs>
              <a:gs pos="50000">
                <a:schemeClr val="bg1"/>
              </a:gs>
              <a:gs pos="100000">
                <a:schemeClr val="bg1">
                  <a:lumMod val="8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pic>
        <p:nvPicPr>
          <p:cNvPr id="4098" name="Picture 2" descr="E:\jaro\Desain Training\ATTITUDE IS EVERYTHING SMK N Karangdadap\refrensi\penyebab-dan-cara-mengatasi-anak-suka-mencuri-58db48b88023bd6b068ac348.jpeg"/>
          <p:cNvPicPr>
            <a:picLocks noChangeAspect="1" noChangeArrowheads="1"/>
          </p:cNvPicPr>
          <p:nvPr/>
        </p:nvPicPr>
        <p:blipFill>
          <a:blip r:embed="rId3" cstate="print"/>
          <a:srcRect/>
          <a:stretch>
            <a:fillRect/>
          </a:stretch>
        </p:blipFill>
        <p:spPr bwMode="auto">
          <a:xfrm>
            <a:off x="2278782" y="1628800"/>
            <a:ext cx="7461851" cy="4943476"/>
          </a:xfrm>
          <a:prstGeom prst="rect">
            <a:avLst/>
          </a:prstGeom>
          <a:noFill/>
        </p:spPr>
      </p:pic>
    </p:spTree>
    <p:extLst>
      <p:ext uri="{BB962C8B-B14F-4D97-AF65-F5344CB8AC3E}">
        <p14:creationId xmlns:p14="http://schemas.microsoft.com/office/powerpoint/2010/main" xmlns="" val="147616872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xmlns="" id="{C63E7C61-150B-4218-9637-51FDD55191D7}"/>
              </a:ext>
            </a:extLst>
          </p:cNvPr>
          <p:cNvSpPr/>
          <p:nvPr/>
        </p:nvSpPr>
        <p:spPr>
          <a:xfrm>
            <a:off x="3678088" y="1835324"/>
            <a:ext cx="2118880" cy="4210853"/>
          </a:xfrm>
          <a:prstGeom prst="rect">
            <a:avLst/>
          </a:prstGeom>
          <a:solidFill>
            <a:schemeClr val="bg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1" name="Rectangle 4">
            <a:extLst>
              <a:ext uri="{FF2B5EF4-FFF2-40B4-BE49-F238E27FC236}">
                <a16:creationId xmlns:a16="http://schemas.microsoft.com/office/drawing/2014/main" xmlns="" id="{F2C67069-42DB-4242-B069-75DB14255363}"/>
              </a:ext>
            </a:extLst>
          </p:cNvPr>
          <p:cNvSpPr/>
          <p:nvPr/>
        </p:nvSpPr>
        <p:spPr>
          <a:xfrm>
            <a:off x="3679362" y="1843516"/>
            <a:ext cx="2118880" cy="3601110"/>
          </a:xfrm>
          <a:custGeom>
            <a:avLst/>
            <a:gdLst>
              <a:gd name="connsiteX0" fmla="*/ 0 w 1749829"/>
              <a:gd name="connsiteY0" fmla="*/ 0 h 2952328"/>
              <a:gd name="connsiteX1" fmla="*/ 1749829 w 1749829"/>
              <a:gd name="connsiteY1" fmla="*/ 0 h 2952328"/>
              <a:gd name="connsiteX2" fmla="*/ 1749829 w 1749829"/>
              <a:gd name="connsiteY2" fmla="*/ 2952328 h 2952328"/>
              <a:gd name="connsiteX3" fmla="*/ 0 w 1749829"/>
              <a:gd name="connsiteY3" fmla="*/ 2952328 h 2952328"/>
              <a:gd name="connsiteX4" fmla="*/ 0 w 1749829"/>
              <a:gd name="connsiteY4" fmla="*/ 0 h 2952328"/>
              <a:gd name="connsiteX0" fmla="*/ 0 w 1749829"/>
              <a:gd name="connsiteY0" fmla="*/ 0 h 2952328"/>
              <a:gd name="connsiteX1" fmla="*/ 1749829 w 1749829"/>
              <a:gd name="connsiteY1" fmla="*/ 0 h 2952328"/>
              <a:gd name="connsiteX2" fmla="*/ 1740304 w 1749829"/>
              <a:gd name="connsiteY2" fmla="*/ 2590378 h 2952328"/>
              <a:gd name="connsiteX3" fmla="*/ 0 w 1749829"/>
              <a:gd name="connsiteY3" fmla="*/ 2952328 h 2952328"/>
              <a:gd name="connsiteX4" fmla="*/ 0 w 1749829"/>
              <a:gd name="connsiteY4" fmla="*/ 0 h 2952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9829" h="2952328">
                <a:moveTo>
                  <a:pt x="0" y="0"/>
                </a:moveTo>
                <a:lnTo>
                  <a:pt x="1749829" y="0"/>
                </a:lnTo>
                <a:lnTo>
                  <a:pt x="1740304" y="2590378"/>
                </a:lnTo>
                <a:lnTo>
                  <a:pt x="0" y="2952328"/>
                </a:lnTo>
                <a:lnTo>
                  <a:pt x="0" y="0"/>
                </a:lnTo>
                <a:close/>
              </a:path>
            </a:pathLst>
          </a:cu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5" name="Rectangle 14">
            <a:extLst>
              <a:ext uri="{FF2B5EF4-FFF2-40B4-BE49-F238E27FC236}">
                <a16:creationId xmlns:a16="http://schemas.microsoft.com/office/drawing/2014/main" xmlns="" id="{F0B3412A-016D-4667-A5FF-A1B2D2C2D051}"/>
              </a:ext>
            </a:extLst>
          </p:cNvPr>
          <p:cNvSpPr/>
          <p:nvPr/>
        </p:nvSpPr>
        <p:spPr>
          <a:xfrm>
            <a:off x="6378745" y="1835324"/>
            <a:ext cx="2118880" cy="4210853"/>
          </a:xfrm>
          <a:prstGeom prst="rect">
            <a:avLst/>
          </a:prstGeom>
          <a:solidFill>
            <a:schemeClr val="bg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6" name="Rectangle 4">
            <a:extLst>
              <a:ext uri="{FF2B5EF4-FFF2-40B4-BE49-F238E27FC236}">
                <a16:creationId xmlns:a16="http://schemas.microsoft.com/office/drawing/2014/main" xmlns="" id="{42138A4D-6FE1-4E9A-BF6B-B35EF6460346}"/>
              </a:ext>
            </a:extLst>
          </p:cNvPr>
          <p:cNvSpPr/>
          <p:nvPr/>
        </p:nvSpPr>
        <p:spPr>
          <a:xfrm>
            <a:off x="6380018" y="1843516"/>
            <a:ext cx="2118880" cy="3601110"/>
          </a:xfrm>
          <a:custGeom>
            <a:avLst/>
            <a:gdLst>
              <a:gd name="connsiteX0" fmla="*/ 0 w 1749829"/>
              <a:gd name="connsiteY0" fmla="*/ 0 h 2952328"/>
              <a:gd name="connsiteX1" fmla="*/ 1749829 w 1749829"/>
              <a:gd name="connsiteY1" fmla="*/ 0 h 2952328"/>
              <a:gd name="connsiteX2" fmla="*/ 1749829 w 1749829"/>
              <a:gd name="connsiteY2" fmla="*/ 2952328 h 2952328"/>
              <a:gd name="connsiteX3" fmla="*/ 0 w 1749829"/>
              <a:gd name="connsiteY3" fmla="*/ 2952328 h 2952328"/>
              <a:gd name="connsiteX4" fmla="*/ 0 w 1749829"/>
              <a:gd name="connsiteY4" fmla="*/ 0 h 2952328"/>
              <a:gd name="connsiteX0" fmla="*/ 0 w 1749829"/>
              <a:gd name="connsiteY0" fmla="*/ 0 h 2952328"/>
              <a:gd name="connsiteX1" fmla="*/ 1749829 w 1749829"/>
              <a:gd name="connsiteY1" fmla="*/ 0 h 2952328"/>
              <a:gd name="connsiteX2" fmla="*/ 1740304 w 1749829"/>
              <a:gd name="connsiteY2" fmla="*/ 2590378 h 2952328"/>
              <a:gd name="connsiteX3" fmla="*/ 0 w 1749829"/>
              <a:gd name="connsiteY3" fmla="*/ 2952328 h 2952328"/>
              <a:gd name="connsiteX4" fmla="*/ 0 w 1749829"/>
              <a:gd name="connsiteY4" fmla="*/ 0 h 2952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9829" h="2952328">
                <a:moveTo>
                  <a:pt x="0" y="0"/>
                </a:moveTo>
                <a:lnTo>
                  <a:pt x="1749829" y="0"/>
                </a:lnTo>
                <a:lnTo>
                  <a:pt x="1740304" y="2590378"/>
                </a:lnTo>
                <a:lnTo>
                  <a:pt x="0" y="2952328"/>
                </a:lnTo>
                <a:lnTo>
                  <a:pt x="0" y="0"/>
                </a:lnTo>
                <a:close/>
              </a:path>
            </a:pathLst>
          </a:custGeom>
          <a:solidFill>
            <a:schemeClr val="accent3"/>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2" name="Text Placeholder 1">
            <a:extLst>
              <a:ext uri="{FF2B5EF4-FFF2-40B4-BE49-F238E27FC236}">
                <a16:creationId xmlns:a16="http://schemas.microsoft.com/office/drawing/2014/main" xmlns="" id="{206381AD-4C2B-4745-99B1-0BBCE6131A71}"/>
              </a:ext>
            </a:extLst>
          </p:cNvPr>
          <p:cNvSpPr>
            <a:spLocks noGrp="1"/>
          </p:cNvSpPr>
          <p:nvPr>
            <p:ph type="body" sz="quarter" idx="10"/>
          </p:nvPr>
        </p:nvSpPr>
        <p:spPr>
          <a:xfrm>
            <a:off x="323499" y="885520"/>
            <a:ext cx="11571691" cy="701731"/>
          </a:xfrm>
          <a:prstGeom prst="rect">
            <a:avLst/>
          </a:prstGeom>
        </p:spPr>
        <p:txBody>
          <a:bodyPr/>
          <a:lstStyle/>
          <a:p>
            <a:r>
              <a:rPr lang="id-ID" sz="4400" dirty="0" smtClean="0"/>
              <a:t>KASAR VS SOPAN</a:t>
            </a:r>
            <a:endParaRPr lang="en-US" sz="4200" b="1" dirty="0"/>
          </a:p>
        </p:txBody>
      </p:sp>
      <p:sp>
        <p:nvSpPr>
          <p:cNvPr id="3" name="Rectangle 2">
            <a:extLst>
              <a:ext uri="{FF2B5EF4-FFF2-40B4-BE49-F238E27FC236}">
                <a16:creationId xmlns:a16="http://schemas.microsoft.com/office/drawing/2014/main" xmlns="" id="{485EEFCC-2124-44D3-AF15-92977C72B3D2}"/>
              </a:ext>
            </a:extLst>
          </p:cNvPr>
          <p:cNvSpPr/>
          <p:nvPr/>
        </p:nvSpPr>
        <p:spPr>
          <a:xfrm>
            <a:off x="0" y="1854579"/>
            <a:ext cx="12202411" cy="144016"/>
          </a:xfrm>
          <a:prstGeom prst="rect">
            <a:avLst/>
          </a:prstGeom>
          <a:gradFill flip="none" rotWithShape="1">
            <a:gsLst>
              <a:gs pos="0">
                <a:schemeClr val="bg1">
                  <a:lumMod val="75000"/>
                </a:schemeClr>
              </a:gs>
              <a:gs pos="50000">
                <a:schemeClr val="bg1"/>
              </a:gs>
              <a:gs pos="100000">
                <a:schemeClr val="bg1">
                  <a:lumMod val="8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2" name="Rectangle 3">
            <a:extLst>
              <a:ext uri="{FF2B5EF4-FFF2-40B4-BE49-F238E27FC236}">
                <a16:creationId xmlns:a16="http://schemas.microsoft.com/office/drawing/2014/main" xmlns="" id="{DB00D8CA-C2A3-4B61-B034-697F70077833}"/>
              </a:ext>
            </a:extLst>
          </p:cNvPr>
          <p:cNvSpPr/>
          <p:nvPr/>
        </p:nvSpPr>
        <p:spPr>
          <a:xfrm>
            <a:off x="3567318" y="1791365"/>
            <a:ext cx="2316208" cy="322491"/>
          </a:xfrm>
          <a:custGeom>
            <a:avLst/>
            <a:gdLst>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52382"/>
              <a:gd name="connsiteY0" fmla="*/ 0 h 432048"/>
              <a:gd name="connsiteX1" fmla="*/ 1728192 w 1752382"/>
              <a:gd name="connsiteY1" fmla="*/ 0 h 432048"/>
              <a:gd name="connsiteX2" fmla="*/ 1728192 w 1752382"/>
              <a:gd name="connsiteY2" fmla="*/ 432048 h 432048"/>
              <a:gd name="connsiteX3" fmla="*/ 0 w 1752382"/>
              <a:gd name="connsiteY3" fmla="*/ 432048 h 432048"/>
              <a:gd name="connsiteX4" fmla="*/ 0 w 1752382"/>
              <a:gd name="connsiteY4" fmla="*/ 0 h 432048"/>
              <a:gd name="connsiteX0" fmla="*/ 0 w 1777513"/>
              <a:gd name="connsiteY0" fmla="*/ 0 h 432048"/>
              <a:gd name="connsiteX1" fmla="*/ 1728192 w 1777513"/>
              <a:gd name="connsiteY1" fmla="*/ 0 h 432048"/>
              <a:gd name="connsiteX2" fmla="*/ 1728192 w 1777513"/>
              <a:gd name="connsiteY2" fmla="*/ 432048 h 432048"/>
              <a:gd name="connsiteX3" fmla="*/ 0 w 1777513"/>
              <a:gd name="connsiteY3" fmla="*/ 432048 h 432048"/>
              <a:gd name="connsiteX4" fmla="*/ 0 w 1777513"/>
              <a:gd name="connsiteY4" fmla="*/ 0 h 432048"/>
              <a:gd name="connsiteX0" fmla="*/ 80241 w 1777513"/>
              <a:gd name="connsiteY0" fmla="*/ 0 h 432048"/>
              <a:gd name="connsiteX1" fmla="*/ 1728192 w 1777513"/>
              <a:gd name="connsiteY1" fmla="*/ 0 h 432048"/>
              <a:gd name="connsiteX2" fmla="*/ 1728192 w 1777513"/>
              <a:gd name="connsiteY2" fmla="*/ 432048 h 432048"/>
              <a:gd name="connsiteX3" fmla="*/ 0 w 1777513"/>
              <a:gd name="connsiteY3" fmla="*/ 432048 h 432048"/>
              <a:gd name="connsiteX4" fmla="*/ 80241 w 1777513"/>
              <a:gd name="connsiteY4" fmla="*/ 0 h 432048"/>
              <a:gd name="connsiteX0" fmla="*/ 160483 w 1857755"/>
              <a:gd name="connsiteY0" fmla="*/ 0 h 432048"/>
              <a:gd name="connsiteX1" fmla="*/ 1808434 w 1857755"/>
              <a:gd name="connsiteY1" fmla="*/ 0 h 432048"/>
              <a:gd name="connsiteX2" fmla="*/ 1808434 w 1857755"/>
              <a:gd name="connsiteY2" fmla="*/ 432048 h 432048"/>
              <a:gd name="connsiteX3" fmla="*/ 0 w 1857755"/>
              <a:gd name="connsiteY3" fmla="*/ 432048 h 432048"/>
              <a:gd name="connsiteX4" fmla="*/ 160483 w 1857755"/>
              <a:gd name="connsiteY4" fmla="*/ 0 h 432048"/>
              <a:gd name="connsiteX0" fmla="*/ 110331 w 1807603"/>
              <a:gd name="connsiteY0" fmla="*/ 0 h 476694"/>
              <a:gd name="connsiteX1" fmla="*/ 1758282 w 1807603"/>
              <a:gd name="connsiteY1" fmla="*/ 0 h 476694"/>
              <a:gd name="connsiteX2" fmla="*/ 1758282 w 1807603"/>
              <a:gd name="connsiteY2" fmla="*/ 432048 h 476694"/>
              <a:gd name="connsiteX3" fmla="*/ 0 w 1807603"/>
              <a:gd name="connsiteY3" fmla="*/ 476694 h 476694"/>
              <a:gd name="connsiteX4" fmla="*/ 110331 w 1807603"/>
              <a:gd name="connsiteY4" fmla="*/ 0 h 476694"/>
              <a:gd name="connsiteX0" fmla="*/ 60180 w 1757452"/>
              <a:gd name="connsiteY0" fmla="*/ 0 h 476694"/>
              <a:gd name="connsiteX1" fmla="*/ 1708131 w 1757452"/>
              <a:gd name="connsiteY1" fmla="*/ 0 h 476694"/>
              <a:gd name="connsiteX2" fmla="*/ 1708131 w 1757452"/>
              <a:gd name="connsiteY2" fmla="*/ 432048 h 476694"/>
              <a:gd name="connsiteX3" fmla="*/ 0 w 1757452"/>
              <a:gd name="connsiteY3" fmla="*/ 476694 h 476694"/>
              <a:gd name="connsiteX4" fmla="*/ 60180 w 1757452"/>
              <a:gd name="connsiteY4" fmla="*/ 0 h 476694"/>
              <a:gd name="connsiteX0" fmla="*/ 20059 w 1757452"/>
              <a:gd name="connsiteY0" fmla="*/ 0 h 485624"/>
              <a:gd name="connsiteX1" fmla="*/ 1708131 w 1757452"/>
              <a:gd name="connsiteY1" fmla="*/ 8930 h 485624"/>
              <a:gd name="connsiteX2" fmla="*/ 1708131 w 1757452"/>
              <a:gd name="connsiteY2" fmla="*/ 440978 h 485624"/>
              <a:gd name="connsiteX3" fmla="*/ 0 w 1757452"/>
              <a:gd name="connsiteY3" fmla="*/ 485624 h 485624"/>
              <a:gd name="connsiteX4" fmla="*/ 20059 w 1757452"/>
              <a:gd name="connsiteY4" fmla="*/ 0 h 485624"/>
              <a:gd name="connsiteX0" fmla="*/ 20059 w 1757452"/>
              <a:gd name="connsiteY0" fmla="*/ 0 h 485624"/>
              <a:gd name="connsiteX1" fmla="*/ 1708131 w 1757452"/>
              <a:gd name="connsiteY1" fmla="*/ 8930 h 485624"/>
              <a:gd name="connsiteX2" fmla="*/ 1708131 w 1757452"/>
              <a:gd name="connsiteY2" fmla="*/ 440978 h 485624"/>
              <a:gd name="connsiteX3" fmla="*/ 0 w 1757452"/>
              <a:gd name="connsiteY3" fmla="*/ 485624 h 485624"/>
              <a:gd name="connsiteX4" fmla="*/ 20059 w 1757452"/>
              <a:gd name="connsiteY4" fmla="*/ 0 h 485624"/>
              <a:gd name="connsiteX0" fmla="*/ 70210 w 1757452"/>
              <a:gd name="connsiteY0" fmla="*/ 0 h 485624"/>
              <a:gd name="connsiteX1" fmla="*/ 1708131 w 1757452"/>
              <a:gd name="connsiteY1" fmla="*/ 8930 h 485624"/>
              <a:gd name="connsiteX2" fmla="*/ 1708131 w 1757452"/>
              <a:gd name="connsiteY2" fmla="*/ 440978 h 485624"/>
              <a:gd name="connsiteX3" fmla="*/ 0 w 1757452"/>
              <a:gd name="connsiteY3" fmla="*/ 485624 h 485624"/>
              <a:gd name="connsiteX4" fmla="*/ 70210 w 1757452"/>
              <a:gd name="connsiteY4" fmla="*/ 0 h 485624"/>
              <a:gd name="connsiteX0" fmla="*/ 100301 w 1787543"/>
              <a:gd name="connsiteY0" fmla="*/ 0 h 467765"/>
              <a:gd name="connsiteX1" fmla="*/ 1738222 w 1787543"/>
              <a:gd name="connsiteY1" fmla="*/ 8930 h 467765"/>
              <a:gd name="connsiteX2" fmla="*/ 1738222 w 1787543"/>
              <a:gd name="connsiteY2" fmla="*/ 440978 h 467765"/>
              <a:gd name="connsiteX3" fmla="*/ 0 w 1787543"/>
              <a:gd name="connsiteY3" fmla="*/ 467765 h 467765"/>
              <a:gd name="connsiteX4" fmla="*/ 100301 w 1787543"/>
              <a:gd name="connsiteY4" fmla="*/ 0 h 467765"/>
              <a:gd name="connsiteX0" fmla="*/ 85256 w 1787543"/>
              <a:gd name="connsiteY0" fmla="*/ 0 h 460963"/>
              <a:gd name="connsiteX1" fmla="*/ 1738222 w 1787543"/>
              <a:gd name="connsiteY1" fmla="*/ 2128 h 460963"/>
              <a:gd name="connsiteX2" fmla="*/ 1738222 w 1787543"/>
              <a:gd name="connsiteY2" fmla="*/ 434176 h 460963"/>
              <a:gd name="connsiteX3" fmla="*/ 0 w 1787543"/>
              <a:gd name="connsiteY3" fmla="*/ 460963 h 460963"/>
              <a:gd name="connsiteX4" fmla="*/ 85256 w 1787543"/>
              <a:gd name="connsiteY4" fmla="*/ 0 h 460963"/>
              <a:gd name="connsiteX0" fmla="*/ 60181 w 1762468"/>
              <a:gd name="connsiteY0" fmla="*/ 0 h 434176"/>
              <a:gd name="connsiteX1" fmla="*/ 1713147 w 1762468"/>
              <a:gd name="connsiteY1" fmla="*/ 2128 h 434176"/>
              <a:gd name="connsiteX2" fmla="*/ 1713147 w 1762468"/>
              <a:gd name="connsiteY2" fmla="*/ 434176 h 434176"/>
              <a:gd name="connsiteX3" fmla="*/ 0 w 1762468"/>
              <a:gd name="connsiteY3" fmla="*/ 426953 h 434176"/>
              <a:gd name="connsiteX4" fmla="*/ 60181 w 1762468"/>
              <a:gd name="connsiteY4" fmla="*/ 0 h 434176"/>
              <a:gd name="connsiteX0" fmla="*/ 60181 w 1762468"/>
              <a:gd name="connsiteY0" fmla="*/ 0 h 434176"/>
              <a:gd name="connsiteX1" fmla="*/ 1713147 w 1762468"/>
              <a:gd name="connsiteY1" fmla="*/ 2128 h 434176"/>
              <a:gd name="connsiteX2" fmla="*/ 1713147 w 1762468"/>
              <a:gd name="connsiteY2" fmla="*/ 434176 h 434176"/>
              <a:gd name="connsiteX3" fmla="*/ 0 w 1762468"/>
              <a:gd name="connsiteY3" fmla="*/ 426953 h 434176"/>
              <a:gd name="connsiteX4" fmla="*/ 60181 w 1762468"/>
              <a:gd name="connsiteY4" fmla="*/ 0 h 434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62468" h="434176">
                <a:moveTo>
                  <a:pt x="60181" y="0"/>
                </a:moveTo>
                <a:lnTo>
                  <a:pt x="1713147" y="2128"/>
                </a:lnTo>
                <a:cubicBezTo>
                  <a:pt x="1767575" y="146144"/>
                  <a:pt x="1789347" y="279275"/>
                  <a:pt x="1713147" y="434176"/>
                </a:cubicBezTo>
                <a:lnTo>
                  <a:pt x="0" y="426953"/>
                </a:lnTo>
                <a:cubicBezTo>
                  <a:pt x="35224" y="272051"/>
                  <a:pt x="24337" y="152945"/>
                  <a:pt x="60181" y="0"/>
                </a:cubicBezTo>
                <a:close/>
              </a:path>
            </a:pathLst>
          </a:custGeom>
          <a:solidFill>
            <a:schemeClr val="tx1">
              <a:lumMod val="50000"/>
              <a:lumOff val="50000"/>
            </a:scheme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3" name="Rectangle 3">
            <a:extLst>
              <a:ext uri="{FF2B5EF4-FFF2-40B4-BE49-F238E27FC236}">
                <a16:creationId xmlns:a16="http://schemas.microsoft.com/office/drawing/2014/main" xmlns="" id="{8D100C3C-5467-4BA5-A583-DC7D3FCDABDA}"/>
              </a:ext>
            </a:extLst>
          </p:cNvPr>
          <p:cNvSpPr/>
          <p:nvPr/>
        </p:nvSpPr>
        <p:spPr>
          <a:xfrm>
            <a:off x="3672772" y="1832940"/>
            <a:ext cx="2175650" cy="212978"/>
          </a:xfrm>
          <a:custGeom>
            <a:avLst/>
            <a:gdLst>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52382"/>
              <a:gd name="connsiteY0" fmla="*/ 0 h 432048"/>
              <a:gd name="connsiteX1" fmla="*/ 1728192 w 1752382"/>
              <a:gd name="connsiteY1" fmla="*/ 0 h 432048"/>
              <a:gd name="connsiteX2" fmla="*/ 1728192 w 1752382"/>
              <a:gd name="connsiteY2" fmla="*/ 432048 h 432048"/>
              <a:gd name="connsiteX3" fmla="*/ 0 w 1752382"/>
              <a:gd name="connsiteY3" fmla="*/ 432048 h 432048"/>
              <a:gd name="connsiteX4" fmla="*/ 0 w 1752382"/>
              <a:gd name="connsiteY4" fmla="*/ 0 h 432048"/>
              <a:gd name="connsiteX0" fmla="*/ 0 w 1777513"/>
              <a:gd name="connsiteY0" fmla="*/ 0 h 432048"/>
              <a:gd name="connsiteX1" fmla="*/ 1728192 w 1777513"/>
              <a:gd name="connsiteY1" fmla="*/ 0 h 432048"/>
              <a:gd name="connsiteX2" fmla="*/ 1728192 w 1777513"/>
              <a:gd name="connsiteY2" fmla="*/ 432048 h 432048"/>
              <a:gd name="connsiteX3" fmla="*/ 0 w 1777513"/>
              <a:gd name="connsiteY3" fmla="*/ 432048 h 432048"/>
              <a:gd name="connsiteX4" fmla="*/ 0 w 1777513"/>
              <a:gd name="connsiteY4" fmla="*/ 0 h 432048"/>
              <a:gd name="connsiteX0" fmla="*/ 0 w 1802556"/>
              <a:gd name="connsiteY0" fmla="*/ 0 h 432048"/>
              <a:gd name="connsiteX1" fmla="*/ 1728192 w 1802556"/>
              <a:gd name="connsiteY1" fmla="*/ 0 h 432048"/>
              <a:gd name="connsiteX2" fmla="*/ 1728192 w 1802556"/>
              <a:gd name="connsiteY2" fmla="*/ 432048 h 432048"/>
              <a:gd name="connsiteX3" fmla="*/ 0 w 1802556"/>
              <a:gd name="connsiteY3" fmla="*/ 432048 h 432048"/>
              <a:gd name="connsiteX4" fmla="*/ 0 w 1802556"/>
              <a:gd name="connsiteY4" fmla="*/ 0 h 432048"/>
              <a:gd name="connsiteX0" fmla="*/ 0 w 1802556"/>
              <a:gd name="connsiteY0" fmla="*/ 0 h 432048"/>
              <a:gd name="connsiteX1" fmla="*/ 1728192 w 1802556"/>
              <a:gd name="connsiteY1" fmla="*/ 0 h 432048"/>
              <a:gd name="connsiteX2" fmla="*/ 1728192 w 1802556"/>
              <a:gd name="connsiteY2" fmla="*/ 432048 h 432048"/>
              <a:gd name="connsiteX3" fmla="*/ 0 w 1802556"/>
              <a:gd name="connsiteY3" fmla="*/ 432048 h 432048"/>
              <a:gd name="connsiteX4" fmla="*/ 0 w 1802556"/>
              <a:gd name="connsiteY4" fmla="*/ 0 h 432048"/>
              <a:gd name="connsiteX0" fmla="*/ 0 w 1812478"/>
              <a:gd name="connsiteY0" fmla="*/ 0 h 432048"/>
              <a:gd name="connsiteX1" fmla="*/ 1744520 w 1812478"/>
              <a:gd name="connsiteY1" fmla="*/ 16328 h 432048"/>
              <a:gd name="connsiteX2" fmla="*/ 1728192 w 1812478"/>
              <a:gd name="connsiteY2" fmla="*/ 432048 h 432048"/>
              <a:gd name="connsiteX3" fmla="*/ 0 w 1812478"/>
              <a:gd name="connsiteY3" fmla="*/ 432048 h 432048"/>
              <a:gd name="connsiteX4" fmla="*/ 0 w 1812478"/>
              <a:gd name="connsiteY4" fmla="*/ 0 h 432048"/>
              <a:gd name="connsiteX0" fmla="*/ 0 w 1812478"/>
              <a:gd name="connsiteY0" fmla="*/ 0 h 415720"/>
              <a:gd name="connsiteX1" fmla="*/ 1744520 w 1812478"/>
              <a:gd name="connsiteY1" fmla="*/ 0 h 415720"/>
              <a:gd name="connsiteX2" fmla="*/ 1728192 w 1812478"/>
              <a:gd name="connsiteY2" fmla="*/ 415720 h 415720"/>
              <a:gd name="connsiteX3" fmla="*/ 0 w 1812478"/>
              <a:gd name="connsiteY3" fmla="*/ 415720 h 415720"/>
              <a:gd name="connsiteX4" fmla="*/ 0 w 1812478"/>
              <a:gd name="connsiteY4" fmla="*/ 0 h 415720"/>
              <a:gd name="connsiteX0" fmla="*/ 0 w 1815975"/>
              <a:gd name="connsiteY0" fmla="*/ 0 h 415720"/>
              <a:gd name="connsiteX1" fmla="*/ 1749963 w 1815975"/>
              <a:gd name="connsiteY1" fmla="*/ 10886 h 415720"/>
              <a:gd name="connsiteX2" fmla="*/ 1728192 w 1815975"/>
              <a:gd name="connsiteY2" fmla="*/ 415720 h 415720"/>
              <a:gd name="connsiteX3" fmla="*/ 0 w 1815975"/>
              <a:gd name="connsiteY3" fmla="*/ 415720 h 415720"/>
              <a:gd name="connsiteX4" fmla="*/ 0 w 1815975"/>
              <a:gd name="connsiteY4" fmla="*/ 0 h 415720"/>
              <a:gd name="connsiteX0" fmla="*/ 0 w 1799451"/>
              <a:gd name="connsiteY0" fmla="*/ 5443 h 421163"/>
              <a:gd name="connsiteX1" fmla="*/ 1722749 w 1799451"/>
              <a:gd name="connsiteY1" fmla="*/ 0 h 421163"/>
              <a:gd name="connsiteX2" fmla="*/ 1728192 w 1799451"/>
              <a:gd name="connsiteY2" fmla="*/ 421163 h 421163"/>
              <a:gd name="connsiteX3" fmla="*/ 0 w 1799451"/>
              <a:gd name="connsiteY3" fmla="*/ 421163 h 421163"/>
              <a:gd name="connsiteX4" fmla="*/ 0 w 1799451"/>
              <a:gd name="connsiteY4" fmla="*/ 5443 h 421163"/>
              <a:gd name="connsiteX0" fmla="*/ 0 w 1815975"/>
              <a:gd name="connsiteY0" fmla="*/ 0 h 415720"/>
              <a:gd name="connsiteX1" fmla="*/ 1749963 w 1815975"/>
              <a:gd name="connsiteY1" fmla="*/ 0 h 415720"/>
              <a:gd name="connsiteX2" fmla="*/ 1728192 w 1815975"/>
              <a:gd name="connsiteY2" fmla="*/ 415720 h 415720"/>
              <a:gd name="connsiteX3" fmla="*/ 0 w 1815975"/>
              <a:gd name="connsiteY3" fmla="*/ 415720 h 415720"/>
              <a:gd name="connsiteX4" fmla="*/ 0 w 1815975"/>
              <a:gd name="connsiteY4" fmla="*/ 0 h 415720"/>
              <a:gd name="connsiteX0" fmla="*/ 0 w 1826979"/>
              <a:gd name="connsiteY0" fmla="*/ 0 h 415720"/>
              <a:gd name="connsiteX1" fmla="*/ 1766292 w 1826979"/>
              <a:gd name="connsiteY1" fmla="*/ 0 h 415720"/>
              <a:gd name="connsiteX2" fmla="*/ 1728192 w 1826979"/>
              <a:gd name="connsiteY2" fmla="*/ 415720 h 415720"/>
              <a:gd name="connsiteX3" fmla="*/ 0 w 1826979"/>
              <a:gd name="connsiteY3" fmla="*/ 415720 h 415720"/>
              <a:gd name="connsiteX4" fmla="*/ 0 w 1826979"/>
              <a:gd name="connsiteY4" fmla="*/ 0 h 415720"/>
              <a:gd name="connsiteX0" fmla="*/ 0 w 1809074"/>
              <a:gd name="connsiteY0" fmla="*/ 0 h 415720"/>
              <a:gd name="connsiteX1" fmla="*/ 1739078 w 1809074"/>
              <a:gd name="connsiteY1" fmla="*/ 0 h 415720"/>
              <a:gd name="connsiteX2" fmla="*/ 1728192 w 1809074"/>
              <a:gd name="connsiteY2" fmla="*/ 415720 h 415720"/>
              <a:gd name="connsiteX3" fmla="*/ 0 w 1809074"/>
              <a:gd name="connsiteY3" fmla="*/ 415720 h 415720"/>
              <a:gd name="connsiteX4" fmla="*/ 0 w 1809074"/>
              <a:gd name="connsiteY4" fmla="*/ 0 h 415720"/>
              <a:gd name="connsiteX0" fmla="*/ 0 w 1815780"/>
              <a:gd name="connsiteY0" fmla="*/ 0 h 424424"/>
              <a:gd name="connsiteX1" fmla="*/ 1739078 w 1815780"/>
              <a:gd name="connsiteY1" fmla="*/ 0 h 424424"/>
              <a:gd name="connsiteX2" fmla="*/ 1744521 w 1815780"/>
              <a:gd name="connsiteY2" fmla="*/ 424424 h 424424"/>
              <a:gd name="connsiteX3" fmla="*/ 0 w 1815780"/>
              <a:gd name="connsiteY3" fmla="*/ 415720 h 424424"/>
              <a:gd name="connsiteX4" fmla="*/ 0 w 1815780"/>
              <a:gd name="connsiteY4" fmla="*/ 0 h 424424"/>
              <a:gd name="connsiteX0" fmla="*/ 0 w 1797077"/>
              <a:gd name="connsiteY0" fmla="*/ 0 h 424424"/>
              <a:gd name="connsiteX1" fmla="*/ 1739078 w 1797077"/>
              <a:gd name="connsiteY1" fmla="*/ 0 h 424424"/>
              <a:gd name="connsiteX2" fmla="*/ 1744521 w 1797077"/>
              <a:gd name="connsiteY2" fmla="*/ 424424 h 424424"/>
              <a:gd name="connsiteX3" fmla="*/ 0 w 1797077"/>
              <a:gd name="connsiteY3" fmla="*/ 415720 h 424424"/>
              <a:gd name="connsiteX4" fmla="*/ 0 w 1797077"/>
              <a:gd name="connsiteY4" fmla="*/ 0 h 424424"/>
              <a:gd name="connsiteX0" fmla="*/ 0 w 1793329"/>
              <a:gd name="connsiteY0" fmla="*/ 0 h 424424"/>
              <a:gd name="connsiteX1" fmla="*/ 1739078 w 1793329"/>
              <a:gd name="connsiteY1" fmla="*/ 0 h 424424"/>
              <a:gd name="connsiteX2" fmla="*/ 1744521 w 1793329"/>
              <a:gd name="connsiteY2" fmla="*/ 424424 h 424424"/>
              <a:gd name="connsiteX3" fmla="*/ 0 w 1793329"/>
              <a:gd name="connsiteY3" fmla="*/ 415720 h 424424"/>
              <a:gd name="connsiteX4" fmla="*/ 0 w 1793329"/>
              <a:gd name="connsiteY4" fmla="*/ 0 h 424424"/>
              <a:gd name="connsiteX0" fmla="*/ 0 w 1784686"/>
              <a:gd name="connsiteY0" fmla="*/ 0 h 424424"/>
              <a:gd name="connsiteX1" fmla="*/ 1739078 w 1784686"/>
              <a:gd name="connsiteY1" fmla="*/ 0 h 424424"/>
              <a:gd name="connsiteX2" fmla="*/ 1744521 w 1784686"/>
              <a:gd name="connsiteY2" fmla="*/ 424424 h 424424"/>
              <a:gd name="connsiteX3" fmla="*/ 0 w 1784686"/>
              <a:gd name="connsiteY3" fmla="*/ 415720 h 424424"/>
              <a:gd name="connsiteX4" fmla="*/ 0 w 1784686"/>
              <a:gd name="connsiteY4" fmla="*/ 0 h 424424"/>
              <a:gd name="connsiteX0" fmla="*/ 0 w 1774940"/>
              <a:gd name="connsiteY0" fmla="*/ 0 h 424424"/>
              <a:gd name="connsiteX1" fmla="*/ 1739078 w 1774940"/>
              <a:gd name="connsiteY1" fmla="*/ 0 h 424424"/>
              <a:gd name="connsiteX2" fmla="*/ 1722750 w 1774940"/>
              <a:gd name="connsiteY2" fmla="*/ 424424 h 424424"/>
              <a:gd name="connsiteX3" fmla="*/ 0 w 1774940"/>
              <a:gd name="connsiteY3" fmla="*/ 415720 h 424424"/>
              <a:gd name="connsiteX4" fmla="*/ 0 w 1774940"/>
              <a:gd name="connsiteY4" fmla="*/ 0 h 424424"/>
              <a:gd name="connsiteX0" fmla="*/ 0 w 1802154"/>
              <a:gd name="connsiteY0" fmla="*/ 0 h 433126"/>
              <a:gd name="connsiteX1" fmla="*/ 1766292 w 1802154"/>
              <a:gd name="connsiteY1" fmla="*/ 8702 h 433126"/>
              <a:gd name="connsiteX2" fmla="*/ 1749964 w 1802154"/>
              <a:gd name="connsiteY2" fmla="*/ 433126 h 433126"/>
              <a:gd name="connsiteX3" fmla="*/ 27214 w 1802154"/>
              <a:gd name="connsiteY3" fmla="*/ 424422 h 433126"/>
              <a:gd name="connsiteX4" fmla="*/ 0 w 1802154"/>
              <a:gd name="connsiteY4" fmla="*/ 0 h 433126"/>
              <a:gd name="connsiteX0" fmla="*/ 0 w 1802154"/>
              <a:gd name="connsiteY0" fmla="*/ 0 h 433126"/>
              <a:gd name="connsiteX1" fmla="*/ 1766292 w 1802154"/>
              <a:gd name="connsiteY1" fmla="*/ 8702 h 433126"/>
              <a:gd name="connsiteX2" fmla="*/ 1749964 w 1802154"/>
              <a:gd name="connsiteY2" fmla="*/ 433126 h 433126"/>
              <a:gd name="connsiteX3" fmla="*/ 5443 w 1802154"/>
              <a:gd name="connsiteY3" fmla="*/ 424422 h 433126"/>
              <a:gd name="connsiteX4" fmla="*/ 0 w 1802154"/>
              <a:gd name="connsiteY4" fmla="*/ 0 h 433126"/>
              <a:gd name="connsiteX0" fmla="*/ 0 w 1802154"/>
              <a:gd name="connsiteY0" fmla="*/ 0 h 433126"/>
              <a:gd name="connsiteX1" fmla="*/ 1766292 w 1802154"/>
              <a:gd name="connsiteY1" fmla="*/ 8702 h 433126"/>
              <a:gd name="connsiteX2" fmla="*/ 1749964 w 1802154"/>
              <a:gd name="connsiteY2" fmla="*/ 433126 h 433126"/>
              <a:gd name="connsiteX3" fmla="*/ 5443 w 1802154"/>
              <a:gd name="connsiteY3" fmla="*/ 424422 h 433126"/>
              <a:gd name="connsiteX4" fmla="*/ 0 w 1802154"/>
              <a:gd name="connsiteY4" fmla="*/ 0 h 433126"/>
              <a:gd name="connsiteX0" fmla="*/ 0 w 1802154"/>
              <a:gd name="connsiteY0" fmla="*/ 0 h 433126"/>
              <a:gd name="connsiteX1" fmla="*/ 1766292 w 1802154"/>
              <a:gd name="connsiteY1" fmla="*/ 8702 h 433126"/>
              <a:gd name="connsiteX2" fmla="*/ 1749964 w 1802154"/>
              <a:gd name="connsiteY2" fmla="*/ 433126 h 433126"/>
              <a:gd name="connsiteX3" fmla="*/ 5443 w 1802154"/>
              <a:gd name="connsiteY3" fmla="*/ 424422 h 433126"/>
              <a:gd name="connsiteX4" fmla="*/ 0 w 1802154"/>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96711" h="433126">
                <a:moveTo>
                  <a:pt x="10885" y="0"/>
                </a:moveTo>
                <a:lnTo>
                  <a:pt x="1760849" y="8702"/>
                </a:lnTo>
                <a:cubicBezTo>
                  <a:pt x="1820721" y="241911"/>
                  <a:pt x="1798949" y="278225"/>
                  <a:pt x="1744521" y="433126"/>
                </a:cubicBezTo>
                <a:lnTo>
                  <a:pt x="0" y="424422"/>
                </a:lnTo>
                <a:cubicBezTo>
                  <a:pt x="38100" y="269519"/>
                  <a:pt x="76199" y="246280"/>
                  <a:pt x="10885" y="0"/>
                </a:cubicBezTo>
                <a:close/>
              </a:path>
            </a:pathLst>
          </a:custGeom>
          <a:gradFill>
            <a:gsLst>
              <a:gs pos="0">
                <a:schemeClr val="accent2">
                  <a:lumMod val="58000"/>
                </a:schemeClr>
              </a:gs>
              <a:gs pos="56000">
                <a:schemeClr val="accent2">
                  <a:lumMod val="66000"/>
                  <a:lumOff val="34000"/>
                </a:schemeClr>
              </a:gs>
              <a:gs pos="41000">
                <a:schemeClr val="accent2">
                  <a:lumMod val="60000"/>
                  <a:lumOff val="40000"/>
                </a:schemeClr>
              </a:gs>
              <a:gs pos="100000">
                <a:schemeClr val="accent2"/>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7" name="Rectangle 3">
            <a:extLst>
              <a:ext uri="{FF2B5EF4-FFF2-40B4-BE49-F238E27FC236}">
                <a16:creationId xmlns:a16="http://schemas.microsoft.com/office/drawing/2014/main" xmlns="" id="{A6DEBEAC-68C7-4EEB-BAD7-7AE1FD449630}"/>
              </a:ext>
            </a:extLst>
          </p:cNvPr>
          <p:cNvSpPr/>
          <p:nvPr/>
        </p:nvSpPr>
        <p:spPr>
          <a:xfrm>
            <a:off x="6267974" y="1791365"/>
            <a:ext cx="2316208" cy="322491"/>
          </a:xfrm>
          <a:custGeom>
            <a:avLst/>
            <a:gdLst>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52382"/>
              <a:gd name="connsiteY0" fmla="*/ 0 h 432048"/>
              <a:gd name="connsiteX1" fmla="*/ 1728192 w 1752382"/>
              <a:gd name="connsiteY1" fmla="*/ 0 h 432048"/>
              <a:gd name="connsiteX2" fmla="*/ 1728192 w 1752382"/>
              <a:gd name="connsiteY2" fmla="*/ 432048 h 432048"/>
              <a:gd name="connsiteX3" fmla="*/ 0 w 1752382"/>
              <a:gd name="connsiteY3" fmla="*/ 432048 h 432048"/>
              <a:gd name="connsiteX4" fmla="*/ 0 w 1752382"/>
              <a:gd name="connsiteY4" fmla="*/ 0 h 432048"/>
              <a:gd name="connsiteX0" fmla="*/ 0 w 1777513"/>
              <a:gd name="connsiteY0" fmla="*/ 0 h 432048"/>
              <a:gd name="connsiteX1" fmla="*/ 1728192 w 1777513"/>
              <a:gd name="connsiteY1" fmla="*/ 0 h 432048"/>
              <a:gd name="connsiteX2" fmla="*/ 1728192 w 1777513"/>
              <a:gd name="connsiteY2" fmla="*/ 432048 h 432048"/>
              <a:gd name="connsiteX3" fmla="*/ 0 w 1777513"/>
              <a:gd name="connsiteY3" fmla="*/ 432048 h 432048"/>
              <a:gd name="connsiteX4" fmla="*/ 0 w 1777513"/>
              <a:gd name="connsiteY4" fmla="*/ 0 h 432048"/>
              <a:gd name="connsiteX0" fmla="*/ 80241 w 1777513"/>
              <a:gd name="connsiteY0" fmla="*/ 0 h 432048"/>
              <a:gd name="connsiteX1" fmla="*/ 1728192 w 1777513"/>
              <a:gd name="connsiteY1" fmla="*/ 0 h 432048"/>
              <a:gd name="connsiteX2" fmla="*/ 1728192 w 1777513"/>
              <a:gd name="connsiteY2" fmla="*/ 432048 h 432048"/>
              <a:gd name="connsiteX3" fmla="*/ 0 w 1777513"/>
              <a:gd name="connsiteY3" fmla="*/ 432048 h 432048"/>
              <a:gd name="connsiteX4" fmla="*/ 80241 w 1777513"/>
              <a:gd name="connsiteY4" fmla="*/ 0 h 432048"/>
              <a:gd name="connsiteX0" fmla="*/ 160483 w 1857755"/>
              <a:gd name="connsiteY0" fmla="*/ 0 h 432048"/>
              <a:gd name="connsiteX1" fmla="*/ 1808434 w 1857755"/>
              <a:gd name="connsiteY1" fmla="*/ 0 h 432048"/>
              <a:gd name="connsiteX2" fmla="*/ 1808434 w 1857755"/>
              <a:gd name="connsiteY2" fmla="*/ 432048 h 432048"/>
              <a:gd name="connsiteX3" fmla="*/ 0 w 1857755"/>
              <a:gd name="connsiteY3" fmla="*/ 432048 h 432048"/>
              <a:gd name="connsiteX4" fmla="*/ 160483 w 1857755"/>
              <a:gd name="connsiteY4" fmla="*/ 0 h 432048"/>
              <a:gd name="connsiteX0" fmla="*/ 110331 w 1807603"/>
              <a:gd name="connsiteY0" fmla="*/ 0 h 476694"/>
              <a:gd name="connsiteX1" fmla="*/ 1758282 w 1807603"/>
              <a:gd name="connsiteY1" fmla="*/ 0 h 476694"/>
              <a:gd name="connsiteX2" fmla="*/ 1758282 w 1807603"/>
              <a:gd name="connsiteY2" fmla="*/ 432048 h 476694"/>
              <a:gd name="connsiteX3" fmla="*/ 0 w 1807603"/>
              <a:gd name="connsiteY3" fmla="*/ 476694 h 476694"/>
              <a:gd name="connsiteX4" fmla="*/ 110331 w 1807603"/>
              <a:gd name="connsiteY4" fmla="*/ 0 h 476694"/>
              <a:gd name="connsiteX0" fmla="*/ 60180 w 1757452"/>
              <a:gd name="connsiteY0" fmla="*/ 0 h 476694"/>
              <a:gd name="connsiteX1" fmla="*/ 1708131 w 1757452"/>
              <a:gd name="connsiteY1" fmla="*/ 0 h 476694"/>
              <a:gd name="connsiteX2" fmla="*/ 1708131 w 1757452"/>
              <a:gd name="connsiteY2" fmla="*/ 432048 h 476694"/>
              <a:gd name="connsiteX3" fmla="*/ 0 w 1757452"/>
              <a:gd name="connsiteY3" fmla="*/ 476694 h 476694"/>
              <a:gd name="connsiteX4" fmla="*/ 60180 w 1757452"/>
              <a:gd name="connsiteY4" fmla="*/ 0 h 476694"/>
              <a:gd name="connsiteX0" fmla="*/ 20059 w 1757452"/>
              <a:gd name="connsiteY0" fmla="*/ 0 h 485624"/>
              <a:gd name="connsiteX1" fmla="*/ 1708131 w 1757452"/>
              <a:gd name="connsiteY1" fmla="*/ 8930 h 485624"/>
              <a:gd name="connsiteX2" fmla="*/ 1708131 w 1757452"/>
              <a:gd name="connsiteY2" fmla="*/ 440978 h 485624"/>
              <a:gd name="connsiteX3" fmla="*/ 0 w 1757452"/>
              <a:gd name="connsiteY3" fmla="*/ 485624 h 485624"/>
              <a:gd name="connsiteX4" fmla="*/ 20059 w 1757452"/>
              <a:gd name="connsiteY4" fmla="*/ 0 h 485624"/>
              <a:gd name="connsiteX0" fmla="*/ 20059 w 1757452"/>
              <a:gd name="connsiteY0" fmla="*/ 0 h 485624"/>
              <a:gd name="connsiteX1" fmla="*/ 1708131 w 1757452"/>
              <a:gd name="connsiteY1" fmla="*/ 8930 h 485624"/>
              <a:gd name="connsiteX2" fmla="*/ 1708131 w 1757452"/>
              <a:gd name="connsiteY2" fmla="*/ 440978 h 485624"/>
              <a:gd name="connsiteX3" fmla="*/ 0 w 1757452"/>
              <a:gd name="connsiteY3" fmla="*/ 485624 h 485624"/>
              <a:gd name="connsiteX4" fmla="*/ 20059 w 1757452"/>
              <a:gd name="connsiteY4" fmla="*/ 0 h 485624"/>
              <a:gd name="connsiteX0" fmla="*/ 70210 w 1757452"/>
              <a:gd name="connsiteY0" fmla="*/ 0 h 485624"/>
              <a:gd name="connsiteX1" fmla="*/ 1708131 w 1757452"/>
              <a:gd name="connsiteY1" fmla="*/ 8930 h 485624"/>
              <a:gd name="connsiteX2" fmla="*/ 1708131 w 1757452"/>
              <a:gd name="connsiteY2" fmla="*/ 440978 h 485624"/>
              <a:gd name="connsiteX3" fmla="*/ 0 w 1757452"/>
              <a:gd name="connsiteY3" fmla="*/ 485624 h 485624"/>
              <a:gd name="connsiteX4" fmla="*/ 70210 w 1757452"/>
              <a:gd name="connsiteY4" fmla="*/ 0 h 485624"/>
              <a:gd name="connsiteX0" fmla="*/ 100301 w 1787543"/>
              <a:gd name="connsiteY0" fmla="*/ 0 h 467765"/>
              <a:gd name="connsiteX1" fmla="*/ 1738222 w 1787543"/>
              <a:gd name="connsiteY1" fmla="*/ 8930 h 467765"/>
              <a:gd name="connsiteX2" fmla="*/ 1738222 w 1787543"/>
              <a:gd name="connsiteY2" fmla="*/ 440978 h 467765"/>
              <a:gd name="connsiteX3" fmla="*/ 0 w 1787543"/>
              <a:gd name="connsiteY3" fmla="*/ 467765 h 467765"/>
              <a:gd name="connsiteX4" fmla="*/ 100301 w 1787543"/>
              <a:gd name="connsiteY4" fmla="*/ 0 h 467765"/>
              <a:gd name="connsiteX0" fmla="*/ 85256 w 1787543"/>
              <a:gd name="connsiteY0" fmla="*/ 0 h 460963"/>
              <a:gd name="connsiteX1" fmla="*/ 1738222 w 1787543"/>
              <a:gd name="connsiteY1" fmla="*/ 2128 h 460963"/>
              <a:gd name="connsiteX2" fmla="*/ 1738222 w 1787543"/>
              <a:gd name="connsiteY2" fmla="*/ 434176 h 460963"/>
              <a:gd name="connsiteX3" fmla="*/ 0 w 1787543"/>
              <a:gd name="connsiteY3" fmla="*/ 460963 h 460963"/>
              <a:gd name="connsiteX4" fmla="*/ 85256 w 1787543"/>
              <a:gd name="connsiteY4" fmla="*/ 0 h 460963"/>
              <a:gd name="connsiteX0" fmla="*/ 60181 w 1762468"/>
              <a:gd name="connsiteY0" fmla="*/ 0 h 434176"/>
              <a:gd name="connsiteX1" fmla="*/ 1713147 w 1762468"/>
              <a:gd name="connsiteY1" fmla="*/ 2128 h 434176"/>
              <a:gd name="connsiteX2" fmla="*/ 1713147 w 1762468"/>
              <a:gd name="connsiteY2" fmla="*/ 434176 h 434176"/>
              <a:gd name="connsiteX3" fmla="*/ 0 w 1762468"/>
              <a:gd name="connsiteY3" fmla="*/ 426953 h 434176"/>
              <a:gd name="connsiteX4" fmla="*/ 60181 w 1762468"/>
              <a:gd name="connsiteY4" fmla="*/ 0 h 434176"/>
              <a:gd name="connsiteX0" fmla="*/ 60181 w 1762468"/>
              <a:gd name="connsiteY0" fmla="*/ 0 h 434176"/>
              <a:gd name="connsiteX1" fmla="*/ 1713147 w 1762468"/>
              <a:gd name="connsiteY1" fmla="*/ 2128 h 434176"/>
              <a:gd name="connsiteX2" fmla="*/ 1713147 w 1762468"/>
              <a:gd name="connsiteY2" fmla="*/ 434176 h 434176"/>
              <a:gd name="connsiteX3" fmla="*/ 0 w 1762468"/>
              <a:gd name="connsiteY3" fmla="*/ 426953 h 434176"/>
              <a:gd name="connsiteX4" fmla="*/ 60181 w 1762468"/>
              <a:gd name="connsiteY4" fmla="*/ 0 h 434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62468" h="434176">
                <a:moveTo>
                  <a:pt x="60181" y="0"/>
                </a:moveTo>
                <a:lnTo>
                  <a:pt x="1713147" y="2128"/>
                </a:lnTo>
                <a:cubicBezTo>
                  <a:pt x="1767575" y="146144"/>
                  <a:pt x="1789347" y="279275"/>
                  <a:pt x="1713147" y="434176"/>
                </a:cubicBezTo>
                <a:lnTo>
                  <a:pt x="0" y="426953"/>
                </a:lnTo>
                <a:cubicBezTo>
                  <a:pt x="35224" y="272051"/>
                  <a:pt x="24337" y="152945"/>
                  <a:pt x="60181" y="0"/>
                </a:cubicBezTo>
                <a:close/>
              </a:path>
            </a:pathLst>
          </a:custGeom>
          <a:solidFill>
            <a:schemeClr val="tx1">
              <a:lumMod val="50000"/>
              <a:lumOff val="50000"/>
            </a:scheme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8" name="Rectangle 3">
            <a:extLst>
              <a:ext uri="{FF2B5EF4-FFF2-40B4-BE49-F238E27FC236}">
                <a16:creationId xmlns:a16="http://schemas.microsoft.com/office/drawing/2014/main" xmlns="" id="{85DAC00C-C610-4D84-9D31-02CEC99072F2}"/>
              </a:ext>
            </a:extLst>
          </p:cNvPr>
          <p:cNvSpPr/>
          <p:nvPr/>
        </p:nvSpPr>
        <p:spPr>
          <a:xfrm>
            <a:off x="6373442" y="1854578"/>
            <a:ext cx="2175650" cy="191340"/>
          </a:xfrm>
          <a:custGeom>
            <a:avLst/>
            <a:gdLst>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52382"/>
              <a:gd name="connsiteY0" fmla="*/ 0 h 432048"/>
              <a:gd name="connsiteX1" fmla="*/ 1728192 w 1752382"/>
              <a:gd name="connsiteY1" fmla="*/ 0 h 432048"/>
              <a:gd name="connsiteX2" fmla="*/ 1728192 w 1752382"/>
              <a:gd name="connsiteY2" fmla="*/ 432048 h 432048"/>
              <a:gd name="connsiteX3" fmla="*/ 0 w 1752382"/>
              <a:gd name="connsiteY3" fmla="*/ 432048 h 432048"/>
              <a:gd name="connsiteX4" fmla="*/ 0 w 1752382"/>
              <a:gd name="connsiteY4" fmla="*/ 0 h 432048"/>
              <a:gd name="connsiteX0" fmla="*/ 0 w 1777513"/>
              <a:gd name="connsiteY0" fmla="*/ 0 h 432048"/>
              <a:gd name="connsiteX1" fmla="*/ 1728192 w 1777513"/>
              <a:gd name="connsiteY1" fmla="*/ 0 h 432048"/>
              <a:gd name="connsiteX2" fmla="*/ 1728192 w 1777513"/>
              <a:gd name="connsiteY2" fmla="*/ 432048 h 432048"/>
              <a:gd name="connsiteX3" fmla="*/ 0 w 1777513"/>
              <a:gd name="connsiteY3" fmla="*/ 432048 h 432048"/>
              <a:gd name="connsiteX4" fmla="*/ 0 w 1777513"/>
              <a:gd name="connsiteY4" fmla="*/ 0 h 432048"/>
              <a:gd name="connsiteX0" fmla="*/ 0 w 1802556"/>
              <a:gd name="connsiteY0" fmla="*/ 0 h 432048"/>
              <a:gd name="connsiteX1" fmla="*/ 1728192 w 1802556"/>
              <a:gd name="connsiteY1" fmla="*/ 0 h 432048"/>
              <a:gd name="connsiteX2" fmla="*/ 1728192 w 1802556"/>
              <a:gd name="connsiteY2" fmla="*/ 432048 h 432048"/>
              <a:gd name="connsiteX3" fmla="*/ 0 w 1802556"/>
              <a:gd name="connsiteY3" fmla="*/ 432048 h 432048"/>
              <a:gd name="connsiteX4" fmla="*/ 0 w 1802556"/>
              <a:gd name="connsiteY4" fmla="*/ 0 h 432048"/>
              <a:gd name="connsiteX0" fmla="*/ 0 w 1802556"/>
              <a:gd name="connsiteY0" fmla="*/ 0 h 432048"/>
              <a:gd name="connsiteX1" fmla="*/ 1728192 w 1802556"/>
              <a:gd name="connsiteY1" fmla="*/ 0 h 432048"/>
              <a:gd name="connsiteX2" fmla="*/ 1728192 w 1802556"/>
              <a:gd name="connsiteY2" fmla="*/ 432048 h 432048"/>
              <a:gd name="connsiteX3" fmla="*/ 0 w 1802556"/>
              <a:gd name="connsiteY3" fmla="*/ 432048 h 432048"/>
              <a:gd name="connsiteX4" fmla="*/ 0 w 1802556"/>
              <a:gd name="connsiteY4" fmla="*/ 0 h 432048"/>
              <a:gd name="connsiteX0" fmla="*/ 0 w 1812478"/>
              <a:gd name="connsiteY0" fmla="*/ 0 h 432048"/>
              <a:gd name="connsiteX1" fmla="*/ 1744520 w 1812478"/>
              <a:gd name="connsiteY1" fmla="*/ 16328 h 432048"/>
              <a:gd name="connsiteX2" fmla="*/ 1728192 w 1812478"/>
              <a:gd name="connsiteY2" fmla="*/ 432048 h 432048"/>
              <a:gd name="connsiteX3" fmla="*/ 0 w 1812478"/>
              <a:gd name="connsiteY3" fmla="*/ 432048 h 432048"/>
              <a:gd name="connsiteX4" fmla="*/ 0 w 1812478"/>
              <a:gd name="connsiteY4" fmla="*/ 0 h 432048"/>
              <a:gd name="connsiteX0" fmla="*/ 0 w 1812478"/>
              <a:gd name="connsiteY0" fmla="*/ 0 h 415720"/>
              <a:gd name="connsiteX1" fmla="*/ 1744520 w 1812478"/>
              <a:gd name="connsiteY1" fmla="*/ 0 h 415720"/>
              <a:gd name="connsiteX2" fmla="*/ 1728192 w 1812478"/>
              <a:gd name="connsiteY2" fmla="*/ 415720 h 415720"/>
              <a:gd name="connsiteX3" fmla="*/ 0 w 1812478"/>
              <a:gd name="connsiteY3" fmla="*/ 415720 h 415720"/>
              <a:gd name="connsiteX4" fmla="*/ 0 w 1812478"/>
              <a:gd name="connsiteY4" fmla="*/ 0 h 415720"/>
              <a:gd name="connsiteX0" fmla="*/ 0 w 1815975"/>
              <a:gd name="connsiteY0" fmla="*/ 0 h 415720"/>
              <a:gd name="connsiteX1" fmla="*/ 1749963 w 1815975"/>
              <a:gd name="connsiteY1" fmla="*/ 10886 h 415720"/>
              <a:gd name="connsiteX2" fmla="*/ 1728192 w 1815975"/>
              <a:gd name="connsiteY2" fmla="*/ 415720 h 415720"/>
              <a:gd name="connsiteX3" fmla="*/ 0 w 1815975"/>
              <a:gd name="connsiteY3" fmla="*/ 415720 h 415720"/>
              <a:gd name="connsiteX4" fmla="*/ 0 w 1815975"/>
              <a:gd name="connsiteY4" fmla="*/ 0 h 415720"/>
              <a:gd name="connsiteX0" fmla="*/ 0 w 1799451"/>
              <a:gd name="connsiteY0" fmla="*/ 5443 h 421163"/>
              <a:gd name="connsiteX1" fmla="*/ 1722749 w 1799451"/>
              <a:gd name="connsiteY1" fmla="*/ 0 h 421163"/>
              <a:gd name="connsiteX2" fmla="*/ 1728192 w 1799451"/>
              <a:gd name="connsiteY2" fmla="*/ 421163 h 421163"/>
              <a:gd name="connsiteX3" fmla="*/ 0 w 1799451"/>
              <a:gd name="connsiteY3" fmla="*/ 421163 h 421163"/>
              <a:gd name="connsiteX4" fmla="*/ 0 w 1799451"/>
              <a:gd name="connsiteY4" fmla="*/ 5443 h 421163"/>
              <a:gd name="connsiteX0" fmla="*/ 0 w 1815975"/>
              <a:gd name="connsiteY0" fmla="*/ 0 h 415720"/>
              <a:gd name="connsiteX1" fmla="*/ 1749963 w 1815975"/>
              <a:gd name="connsiteY1" fmla="*/ 0 h 415720"/>
              <a:gd name="connsiteX2" fmla="*/ 1728192 w 1815975"/>
              <a:gd name="connsiteY2" fmla="*/ 415720 h 415720"/>
              <a:gd name="connsiteX3" fmla="*/ 0 w 1815975"/>
              <a:gd name="connsiteY3" fmla="*/ 415720 h 415720"/>
              <a:gd name="connsiteX4" fmla="*/ 0 w 1815975"/>
              <a:gd name="connsiteY4" fmla="*/ 0 h 415720"/>
              <a:gd name="connsiteX0" fmla="*/ 0 w 1826979"/>
              <a:gd name="connsiteY0" fmla="*/ 0 h 415720"/>
              <a:gd name="connsiteX1" fmla="*/ 1766292 w 1826979"/>
              <a:gd name="connsiteY1" fmla="*/ 0 h 415720"/>
              <a:gd name="connsiteX2" fmla="*/ 1728192 w 1826979"/>
              <a:gd name="connsiteY2" fmla="*/ 415720 h 415720"/>
              <a:gd name="connsiteX3" fmla="*/ 0 w 1826979"/>
              <a:gd name="connsiteY3" fmla="*/ 415720 h 415720"/>
              <a:gd name="connsiteX4" fmla="*/ 0 w 1826979"/>
              <a:gd name="connsiteY4" fmla="*/ 0 h 415720"/>
              <a:gd name="connsiteX0" fmla="*/ 0 w 1809074"/>
              <a:gd name="connsiteY0" fmla="*/ 0 h 415720"/>
              <a:gd name="connsiteX1" fmla="*/ 1739078 w 1809074"/>
              <a:gd name="connsiteY1" fmla="*/ 0 h 415720"/>
              <a:gd name="connsiteX2" fmla="*/ 1728192 w 1809074"/>
              <a:gd name="connsiteY2" fmla="*/ 415720 h 415720"/>
              <a:gd name="connsiteX3" fmla="*/ 0 w 1809074"/>
              <a:gd name="connsiteY3" fmla="*/ 415720 h 415720"/>
              <a:gd name="connsiteX4" fmla="*/ 0 w 1809074"/>
              <a:gd name="connsiteY4" fmla="*/ 0 h 415720"/>
              <a:gd name="connsiteX0" fmla="*/ 0 w 1815780"/>
              <a:gd name="connsiteY0" fmla="*/ 0 h 424424"/>
              <a:gd name="connsiteX1" fmla="*/ 1739078 w 1815780"/>
              <a:gd name="connsiteY1" fmla="*/ 0 h 424424"/>
              <a:gd name="connsiteX2" fmla="*/ 1744521 w 1815780"/>
              <a:gd name="connsiteY2" fmla="*/ 424424 h 424424"/>
              <a:gd name="connsiteX3" fmla="*/ 0 w 1815780"/>
              <a:gd name="connsiteY3" fmla="*/ 415720 h 424424"/>
              <a:gd name="connsiteX4" fmla="*/ 0 w 1815780"/>
              <a:gd name="connsiteY4" fmla="*/ 0 h 424424"/>
              <a:gd name="connsiteX0" fmla="*/ 0 w 1797077"/>
              <a:gd name="connsiteY0" fmla="*/ 0 h 424424"/>
              <a:gd name="connsiteX1" fmla="*/ 1739078 w 1797077"/>
              <a:gd name="connsiteY1" fmla="*/ 0 h 424424"/>
              <a:gd name="connsiteX2" fmla="*/ 1744521 w 1797077"/>
              <a:gd name="connsiteY2" fmla="*/ 424424 h 424424"/>
              <a:gd name="connsiteX3" fmla="*/ 0 w 1797077"/>
              <a:gd name="connsiteY3" fmla="*/ 415720 h 424424"/>
              <a:gd name="connsiteX4" fmla="*/ 0 w 1797077"/>
              <a:gd name="connsiteY4" fmla="*/ 0 h 424424"/>
              <a:gd name="connsiteX0" fmla="*/ 0 w 1793329"/>
              <a:gd name="connsiteY0" fmla="*/ 0 h 424424"/>
              <a:gd name="connsiteX1" fmla="*/ 1739078 w 1793329"/>
              <a:gd name="connsiteY1" fmla="*/ 0 h 424424"/>
              <a:gd name="connsiteX2" fmla="*/ 1744521 w 1793329"/>
              <a:gd name="connsiteY2" fmla="*/ 424424 h 424424"/>
              <a:gd name="connsiteX3" fmla="*/ 0 w 1793329"/>
              <a:gd name="connsiteY3" fmla="*/ 415720 h 424424"/>
              <a:gd name="connsiteX4" fmla="*/ 0 w 1793329"/>
              <a:gd name="connsiteY4" fmla="*/ 0 h 424424"/>
              <a:gd name="connsiteX0" fmla="*/ 0 w 1784686"/>
              <a:gd name="connsiteY0" fmla="*/ 0 h 424424"/>
              <a:gd name="connsiteX1" fmla="*/ 1739078 w 1784686"/>
              <a:gd name="connsiteY1" fmla="*/ 0 h 424424"/>
              <a:gd name="connsiteX2" fmla="*/ 1744521 w 1784686"/>
              <a:gd name="connsiteY2" fmla="*/ 424424 h 424424"/>
              <a:gd name="connsiteX3" fmla="*/ 0 w 1784686"/>
              <a:gd name="connsiteY3" fmla="*/ 415720 h 424424"/>
              <a:gd name="connsiteX4" fmla="*/ 0 w 1784686"/>
              <a:gd name="connsiteY4" fmla="*/ 0 h 424424"/>
              <a:gd name="connsiteX0" fmla="*/ 0 w 1774940"/>
              <a:gd name="connsiteY0" fmla="*/ 0 h 424424"/>
              <a:gd name="connsiteX1" fmla="*/ 1739078 w 1774940"/>
              <a:gd name="connsiteY1" fmla="*/ 0 h 424424"/>
              <a:gd name="connsiteX2" fmla="*/ 1722750 w 1774940"/>
              <a:gd name="connsiteY2" fmla="*/ 424424 h 424424"/>
              <a:gd name="connsiteX3" fmla="*/ 0 w 1774940"/>
              <a:gd name="connsiteY3" fmla="*/ 415720 h 424424"/>
              <a:gd name="connsiteX4" fmla="*/ 0 w 1774940"/>
              <a:gd name="connsiteY4" fmla="*/ 0 h 424424"/>
              <a:gd name="connsiteX0" fmla="*/ 0 w 1802154"/>
              <a:gd name="connsiteY0" fmla="*/ 0 h 433126"/>
              <a:gd name="connsiteX1" fmla="*/ 1766292 w 1802154"/>
              <a:gd name="connsiteY1" fmla="*/ 8702 h 433126"/>
              <a:gd name="connsiteX2" fmla="*/ 1749964 w 1802154"/>
              <a:gd name="connsiteY2" fmla="*/ 433126 h 433126"/>
              <a:gd name="connsiteX3" fmla="*/ 27214 w 1802154"/>
              <a:gd name="connsiteY3" fmla="*/ 424422 h 433126"/>
              <a:gd name="connsiteX4" fmla="*/ 0 w 1802154"/>
              <a:gd name="connsiteY4" fmla="*/ 0 h 433126"/>
              <a:gd name="connsiteX0" fmla="*/ 0 w 1802154"/>
              <a:gd name="connsiteY0" fmla="*/ 0 h 433126"/>
              <a:gd name="connsiteX1" fmla="*/ 1766292 w 1802154"/>
              <a:gd name="connsiteY1" fmla="*/ 8702 h 433126"/>
              <a:gd name="connsiteX2" fmla="*/ 1749964 w 1802154"/>
              <a:gd name="connsiteY2" fmla="*/ 433126 h 433126"/>
              <a:gd name="connsiteX3" fmla="*/ 5443 w 1802154"/>
              <a:gd name="connsiteY3" fmla="*/ 424422 h 433126"/>
              <a:gd name="connsiteX4" fmla="*/ 0 w 1802154"/>
              <a:gd name="connsiteY4" fmla="*/ 0 h 433126"/>
              <a:gd name="connsiteX0" fmla="*/ 0 w 1802154"/>
              <a:gd name="connsiteY0" fmla="*/ 0 h 433126"/>
              <a:gd name="connsiteX1" fmla="*/ 1766292 w 1802154"/>
              <a:gd name="connsiteY1" fmla="*/ 8702 h 433126"/>
              <a:gd name="connsiteX2" fmla="*/ 1749964 w 1802154"/>
              <a:gd name="connsiteY2" fmla="*/ 433126 h 433126"/>
              <a:gd name="connsiteX3" fmla="*/ 5443 w 1802154"/>
              <a:gd name="connsiteY3" fmla="*/ 424422 h 433126"/>
              <a:gd name="connsiteX4" fmla="*/ 0 w 1802154"/>
              <a:gd name="connsiteY4" fmla="*/ 0 h 433126"/>
              <a:gd name="connsiteX0" fmla="*/ 0 w 1802154"/>
              <a:gd name="connsiteY0" fmla="*/ 0 h 433126"/>
              <a:gd name="connsiteX1" fmla="*/ 1766292 w 1802154"/>
              <a:gd name="connsiteY1" fmla="*/ 8702 h 433126"/>
              <a:gd name="connsiteX2" fmla="*/ 1749964 w 1802154"/>
              <a:gd name="connsiteY2" fmla="*/ 433126 h 433126"/>
              <a:gd name="connsiteX3" fmla="*/ 5443 w 1802154"/>
              <a:gd name="connsiteY3" fmla="*/ 424422 h 433126"/>
              <a:gd name="connsiteX4" fmla="*/ 0 w 1802154"/>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96711" h="433126">
                <a:moveTo>
                  <a:pt x="10885" y="0"/>
                </a:moveTo>
                <a:lnTo>
                  <a:pt x="1760849" y="8702"/>
                </a:lnTo>
                <a:cubicBezTo>
                  <a:pt x="1820721" y="241911"/>
                  <a:pt x="1798949" y="278225"/>
                  <a:pt x="1744521" y="433126"/>
                </a:cubicBezTo>
                <a:lnTo>
                  <a:pt x="0" y="424422"/>
                </a:lnTo>
                <a:cubicBezTo>
                  <a:pt x="38100" y="269519"/>
                  <a:pt x="76199" y="246280"/>
                  <a:pt x="10885" y="0"/>
                </a:cubicBezTo>
                <a:close/>
              </a:path>
            </a:pathLst>
          </a:custGeom>
          <a:gradFill>
            <a:gsLst>
              <a:gs pos="56000">
                <a:schemeClr val="accent3">
                  <a:lumMod val="62000"/>
                  <a:lumOff val="38000"/>
                </a:schemeClr>
              </a:gs>
              <a:gs pos="41000">
                <a:schemeClr val="accent3">
                  <a:lumMod val="54000"/>
                  <a:lumOff val="46000"/>
                </a:schemeClr>
              </a:gs>
              <a:gs pos="0">
                <a:schemeClr val="accent3">
                  <a:lumMod val="60000"/>
                </a:schemeClr>
              </a:gs>
              <a:gs pos="100000">
                <a:schemeClr val="accent3"/>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29" name="TextBox 28">
            <a:extLst>
              <a:ext uri="{FF2B5EF4-FFF2-40B4-BE49-F238E27FC236}">
                <a16:creationId xmlns:a16="http://schemas.microsoft.com/office/drawing/2014/main" xmlns="" id="{D2595245-FBF9-47B9-B70F-86092C6092DB}"/>
              </a:ext>
            </a:extLst>
          </p:cNvPr>
          <p:cNvSpPr txBox="1"/>
          <p:nvPr/>
        </p:nvSpPr>
        <p:spPr>
          <a:xfrm>
            <a:off x="3905058" y="2276874"/>
            <a:ext cx="1633505" cy="923330"/>
          </a:xfrm>
          <a:prstGeom prst="rect">
            <a:avLst/>
          </a:prstGeom>
          <a:noFill/>
        </p:spPr>
        <p:txBody>
          <a:bodyPr wrap="square" rtlCol="0">
            <a:spAutoFit/>
          </a:bodyPr>
          <a:lstStyle/>
          <a:p>
            <a:r>
              <a:rPr lang="id-ID" altLang="ko-KR" b="1" dirty="0" smtClean="0">
                <a:solidFill>
                  <a:prstClr val="white"/>
                </a:solidFill>
                <a:cs typeface="Arial" pitchFamily="34" charset="0"/>
              </a:rPr>
              <a:t>- Bicara dengan nada keras</a:t>
            </a:r>
            <a:endParaRPr lang="ko-KR" altLang="en-US" b="1" dirty="0">
              <a:solidFill>
                <a:prstClr val="white"/>
              </a:solidFill>
              <a:cs typeface="Arial" pitchFamily="34" charset="0"/>
            </a:endParaRPr>
          </a:p>
        </p:txBody>
      </p:sp>
      <p:sp>
        <p:nvSpPr>
          <p:cNvPr id="33" name="TextBox 32">
            <a:extLst>
              <a:ext uri="{FF2B5EF4-FFF2-40B4-BE49-F238E27FC236}">
                <a16:creationId xmlns:a16="http://schemas.microsoft.com/office/drawing/2014/main" xmlns="" id="{14EE1453-970B-4F3F-A20F-75E4E0C90065}"/>
              </a:ext>
            </a:extLst>
          </p:cNvPr>
          <p:cNvSpPr txBox="1"/>
          <p:nvPr/>
        </p:nvSpPr>
        <p:spPr>
          <a:xfrm>
            <a:off x="6605703" y="2348904"/>
            <a:ext cx="1633505" cy="1200329"/>
          </a:xfrm>
          <a:prstGeom prst="rect">
            <a:avLst/>
          </a:prstGeom>
          <a:noFill/>
        </p:spPr>
        <p:txBody>
          <a:bodyPr wrap="square" rtlCol="0">
            <a:spAutoFit/>
          </a:bodyPr>
          <a:lstStyle/>
          <a:p>
            <a:r>
              <a:rPr lang="id-ID" altLang="ko-KR" b="1" dirty="0" smtClean="0">
                <a:solidFill>
                  <a:prstClr val="white"/>
                </a:solidFill>
                <a:cs typeface="Arial" pitchFamily="34" charset="0"/>
              </a:rPr>
              <a:t>- Bicara dengan lemah lembut</a:t>
            </a:r>
            <a:endParaRPr lang="ko-KR" altLang="en-US" b="1" dirty="0">
              <a:solidFill>
                <a:prstClr val="white"/>
              </a:solidFill>
              <a:cs typeface="Arial" pitchFamily="34" charset="0"/>
            </a:endParaRPr>
          </a:p>
        </p:txBody>
      </p:sp>
      <p:sp>
        <p:nvSpPr>
          <p:cNvPr id="44" name="TextBox 43">
            <a:extLst>
              <a:ext uri="{FF2B5EF4-FFF2-40B4-BE49-F238E27FC236}">
                <a16:creationId xmlns:a16="http://schemas.microsoft.com/office/drawing/2014/main" xmlns="" id="{D2595245-FBF9-47B9-B70F-86092C6092DB}"/>
              </a:ext>
            </a:extLst>
          </p:cNvPr>
          <p:cNvSpPr txBox="1"/>
          <p:nvPr/>
        </p:nvSpPr>
        <p:spPr>
          <a:xfrm>
            <a:off x="3885648" y="3823880"/>
            <a:ext cx="1777521" cy="923330"/>
          </a:xfrm>
          <a:prstGeom prst="rect">
            <a:avLst/>
          </a:prstGeom>
          <a:noFill/>
        </p:spPr>
        <p:txBody>
          <a:bodyPr wrap="square" rtlCol="0">
            <a:spAutoFit/>
          </a:bodyPr>
          <a:lstStyle/>
          <a:p>
            <a:r>
              <a:rPr lang="id-ID" altLang="ko-KR" b="1" dirty="0" smtClean="0">
                <a:solidFill>
                  <a:prstClr val="white"/>
                </a:solidFill>
                <a:cs typeface="Arial" pitchFamily="34" charset="0"/>
              </a:rPr>
              <a:t>- Bicara dengan bahasa hewan</a:t>
            </a:r>
            <a:endParaRPr lang="ko-KR" altLang="en-US" b="1" dirty="0">
              <a:solidFill>
                <a:prstClr val="white"/>
              </a:solidFill>
              <a:cs typeface="Arial" pitchFamily="34" charset="0"/>
            </a:endParaRPr>
          </a:p>
        </p:txBody>
      </p:sp>
      <p:sp>
        <p:nvSpPr>
          <p:cNvPr id="45" name="TextBox 44">
            <a:extLst>
              <a:ext uri="{FF2B5EF4-FFF2-40B4-BE49-F238E27FC236}">
                <a16:creationId xmlns:a16="http://schemas.microsoft.com/office/drawing/2014/main" xmlns="" id="{14EE1453-970B-4F3F-A20F-75E4E0C90065}"/>
              </a:ext>
            </a:extLst>
          </p:cNvPr>
          <p:cNvSpPr txBox="1"/>
          <p:nvPr/>
        </p:nvSpPr>
        <p:spPr>
          <a:xfrm>
            <a:off x="6549933" y="3933058"/>
            <a:ext cx="1633505" cy="1200329"/>
          </a:xfrm>
          <a:prstGeom prst="rect">
            <a:avLst/>
          </a:prstGeom>
          <a:noFill/>
        </p:spPr>
        <p:txBody>
          <a:bodyPr wrap="square" rtlCol="0">
            <a:spAutoFit/>
          </a:bodyPr>
          <a:lstStyle/>
          <a:p>
            <a:r>
              <a:rPr lang="id-ID" altLang="ko-KR" b="1" dirty="0" smtClean="0">
                <a:solidFill>
                  <a:prstClr val="white"/>
                </a:solidFill>
                <a:cs typeface="Arial" pitchFamily="34" charset="0"/>
              </a:rPr>
              <a:t>- </a:t>
            </a:r>
            <a:r>
              <a:rPr lang="id-ID" altLang="ko-KR" b="1" dirty="0" smtClean="0">
                <a:solidFill>
                  <a:prstClr val="white"/>
                </a:solidFill>
                <a:cs typeface="Arial" pitchFamily="34" charset="0"/>
              </a:rPr>
              <a:t>Bicara dengan bahasa yang halus</a:t>
            </a:r>
            <a:endParaRPr lang="ko-KR" altLang="en-US" b="1" dirty="0">
              <a:solidFill>
                <a:prstClr val="white"/>
              </a:solidFill>
              <a:cs typeface="Arial" pitchFamily="34" charset="0"/>
            </a:endParaRPr>
          </a:p>
        </p:txBody>
      </p:sp>
      <p:sp>
        <p:nvSpPr>
          <p:cNvPr id="19" name="Rectangle 18">
            <a:extLst>
              <a:ext uri="{FF2B5EF4-FFF2-40B4-BE49-F238E27FC236}">
                <a16:creationId xmlns:a16="http://schemas.microsoft.com/office/drawing/2014/main" xmlns="" id="{F0B3412A-016D-4667-A5FF-A1B2D2C2D051}"/>
              </a:ext>
            </a:extLst>
          </p:cNvPr>
          <p:cNvSpPr/>
          <p:nvPr/>
        </p:nvSpPr>
        <p:spPr>
          <a:xfrm>
            <a:off x="8830237" y="1836632"/>
            <a:ext cx="2118880" cy="4210853"/>
          </a:xfrm>
          <a:prstGeom prst="rect">
            <a:avLst/>
          </a:prstGeom>
          <a:solidFill>
            <a:schemeClr val="bg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20" name="Rectangle 4">
            <a:extLst>
              <a:ext uri="{FF2B5EF4-FFF2-40B4-BE49-F238E27FC236}">
                <a16:creationId xmlns:a16="http://schemas.microsoft.com/office/drawing/2014/main" xmlns="" id="{42138A4D-6FE1-4E9A-BF6B-B35EF6460346}"/>
              </a:ext>
            </a:extLst>
          </p:cNvPr>
          <p:cNvSpPr/>
          <p:nvPr/>
        </p:nvSpPr>
        <p:spPr>
          <a:xfrm>
            <a:off x="8831510" y="1844824"/>
            <a:ext cx="2118880" cy="3601110"/>
          </a:xfrm>
          <a:custGeom>
            <a:avLst/>
            <a:gdLst>
              <a:gd name="connsiteX0" fmla="*/ 0 w 1749829"/>
              <a:gd name="connsiteY0" fmla="*/ 0 h 2952328"/>
              <a:gd name="connsiteX1" fmla="*/ 1749829 w 1749829"/>
              <a:gd name="connsiteY1" fmla="*/ 0 h 2952328"/>
              <a:gd name="connsiteX2" fmla="*/ 1749829 w 1749829"/>
              <a:gd name="connsiteY2" fmla="*/ 2952328 h 2952328"/>
              <a:gd name="connsiteX3" fmla="*/ 0 w 1749829"/>
              <a:gd name="connsiteY3" fmla="*/ 2952328 h 2952328"/>
              <a:gd name="connsiteX4" fmla="*/ 0 w 1749829"/>
              <a:gd name="connsiteY4" fmla="*/ 0 h 2952328"/>
              <a:gd name="connsiteX0" fmla="*/ 0 w 1749829"/>
              <a:gd name="connsiteY0" fmla="*/ 0 h 2952328"/>
              <a:gd name="connsiteX1" fmla="*/ 1749829 w 1749829"/>
              <a:gd name="connsiteY1" fmla="*/ 0 h 2952328"/>
              <a:gd name="connsiteX2" fmla="*/ 1740304 w 1749829"/>
              <a:gd name="connsiteY2" fmla="*/ 2590378 h 2952328"/>
              <a:gd name="connsiteX3" fmla="*/ 0 w 1749829"/>
              <a:gd name="connsiteY3" fmla="*/ 2952328 h 2952328"/>
              <a:gd name="connsiteX4" fmla="*/ 0 w 1749829"/>
              <a:gd name="connsiteY4" fmla="*/ 0 h 2952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9829" h="2952328">
                <a:moveTo>
                  <a:pt x="0" y="0"/>
                </a:moveTo>
                <a:lnTo>
                  <a:pt x="1749829" y="0"/>
                </a:lnTo>
                <a:lnTo>
                  <a:pt x="1740304" y="2590378"/>
                </a:lnTo>
                <a:lnTo>
                  <a:pt x="0" y="2952328"/>
                </a:lnTo>
                <a:lnTo>
                  <a:pt x="0" y="0"/>
                </a:lnTo>
                <a:close/>
              </a:path>
            </a:pathLst>
          </a:custGeom>
          <a:solidFill>
            <a:schemeClr val="accent3"/>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21" name="Rectangle 3">
            <a:extLst>
              <a:ext uri="{FF2B5EF4-FFF2-40B4-BE49-F238E27FC236}">
                <a16:creationId xmlns:a16="http://schemas.microsoft.com/office/drawing/2014/main" xmlns="" id="{A6DEBEAC-68C7-4EEB-BAD7-7AE1FD449630}"/>
              </a:ext>
            </a:extLst>
          </p:cNvPr>
          <p:cNvSpPr/>
          <p:nvPr/>
        </p:nvSpPr>
        <p:spPr>
          <a:xfrm>
            <a:off x="8719466" y="1792674"/>
            <a:ext cx="2316208" cy="322491"/>
          </a:xfrm>
          <a:custGeom>
            <a:avLst/>
            <a:gdLst>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52382"/>
              <a:gd name="connsiteY0" fmla="*/ 0 h 432048"/>
              <a:gd name="connsiteX1" fmla="*/ 1728192 w 1752382"/>
              <a:gd name="connsiteY1" fmla="*/ 0 h 432048"/>
              <a:gd name="connsiteX2" fmla="*/ 1728192 w 1752382"/>
              <a:gd name="connsiteY2" fmla="*/ 432048 h 432048"/>
              <a:gd name="connsiteX3" fmla="*/ 0 w 1752382"/>
              <a:gd name="connsiteY3" fmla="*/ 432048 h 432048"/>
              <a:gd name="connsiteX4" fmla="*/ 0 w 1752382"/>
              <a:gd name="connsiteY4" fmla="*/ 0 h 432048"/>
              <a:gd name="connsiteX0" fmla="*/ 0 w 1777513"/>
              <a:gd name="connsiteY0" fmla="*/ 0 h 432048"/>
              <a:gd name="connsiteX1" fmla="*/ 1728192 w 1777513"/>
              <a:gd name="connsiteY1" fmla="*/ 0 h 432048"/>
              <a:gd name="connsiteX2" fmla="*/ 1728192 w 1777513"/>
              <a:gd name="connsiteY2" fmla="*/ 432048 h 432048"/>
              <a:gd name="connsiteX3" fmla="*/ 0 w 1777513"/>
              <a:gd name="connsiteY3" fmla="*/ 432048 h 432048"/>
              <a:gd name="connsiteX4" fmla="*/ 0 w 1777513"/>
              <a:gd name="connsiteY4" fmla="*/ 0 h 432048"/>
              <a:gd name="connsiteX0" fmla="*/ 80241 w 1777513"/>
              <a:gd name="connsiteY0" fmla="*/ 0 h 432048"/>
              <a:gd name="connsiteX1" fmla="*/ 1728192 w 1777513"/>
              <a:gd name="connsiteY1" fmla="*/ 0 h 432048"/>
              <a:gd name="connsiteX2" fmla="*/ 1728192 w 1777513"/>
              <a:gd name="connsiteY2" fmla="*/ 432048 h 432048"/>
              <a:gd name="connsiteX3" fmla="*/ 0 w 1777513"/>
              <a:gd name="connsiteY3" fmla="*/ 432048 h 432048"/>
              <a:gd name="connsiteX4" fmla="*/ 80241 w 1777513"/>
              <a:gd name="connsiteY4" fmla="*/ 0 h 432048"/>
              <a:gd name="connsiteX0" fmla="*/ 160483 w 1857755"/>
              <a:gd name="connsiteY0" fmla="*/ 0 h 432048"/>
              <a:gd name="connsiteX1" fmla="*/ 1808434 w 1857755"/>
              <a:gd name="connsiteY1" fmla="*/ 0 h 432048"/>
              <a:gd name="connsiteX2" fmla="*/ 1808434 w 1857755"/>
              <a:gd name="connsiteY2" fmla="*/ 432048 h 432048"/>
              <a:gd name="connsiteX3" fmla="*/ 0 w 1857755"/>
              <a:gd name="connsiteY3" fmla="*/ 432048 h 432048"/>
              <a:gd name="connsiteX4" fmla="*/ 160483 w 1857755"/>
              <a:gd name="connsiteY4" fmla="*/ 0 h 432048"/>
              <a:gd name="connsiteX0" fmla="*/ 110331 w 1807603"/>
              <a:gd name="connsiteY0" fmla="*/ 0 h 476694"/>
              <a:gd name="connsiteX1" fmla="*/ 1758282 w 1807603"/>
              <a:gd name="connsiteY1" fmla="*/ 0 h 476694"/>
              <a:gd name="connsiteX2" fmla="*/ 1758282 w 1807603"/>
              <a:gd name="connsiteY2" fmla="*/ 432048 h 476694"/>
              <a:gd name="connsiteX3" fmla="*/ 0 w 1807603"/>
              <a:gd name="connsiteY3" fmla="*/ 476694 h 476694"/>
              <a:gd name="connsiteX4" fmla="*/ 110331 w 1807603"/>
              <a:gd name="connsiteY4" fmla="*/ 0 h 476694"/>
              <a:gd name="connsiteX0" fmla="*/ 60180 w 1757452"/>
              <a:gd name="connsiteY0" fmla="*/ 0 h 476694"/>
              <a:gd name="connsiteX1" fmla="*/ 1708131 w 1757452"/>
              <a:gd name="connsiteY1" fmla="*/ 0 h 476694"/>
              <a:gd name="connsiteX2" fmla="*/ 1708131 w 1757452"/>
              <a:gd name="connsiteY2" fmla="*/ 432048 h 476694"/>
              <a:gd name="connsiteX3" fmla="*/ 0 w 1757452"/>
              <a:gd name="connsiteY3" fmla="*/ 476694 h 476694"/>
              <a:gd name="connsiteX4" fmla="*/ 60180 w 1757452"/>
              <a:gd name="connsiteY4" fmla="*/ 0 h 476694"/>
              <a:gd name="connsiteX0" fmla="*/ 20059 w 1757452"/>
              <a:gd name="connsiteY0" fmla="*/ 0 h 485624"/>
              <a:gd name="connsiteX1" fmla="*/ 1708131 w 1757452"/>
              <a:gd name="connsiteY1" fmla="*/ 8930 h 485624"/>
              <a:gd name="connsiteX2" fmla="*/ 1708131 w 1757452"/>
              <a:gd name="connsiteY2" fmla="*/ 440978 h 485624"/>
              <a:gd name="connsiteX3" fmla="*/ 0 w 1757452"/>
              <a:gd name="connsiteY3" fmla="*/ 485624 h 485624"/>
              <a:gd name="connsiteX4" fmla="*/ 20059 w 1757452"/>
              <a:gd name="connsiteY4" fmla="*/ 0 h 485624"/>
              <a:gd name="connsiteX0" fmla="*/ 20059 w 1757452"/>
              <a:gd name="connsiteY0" fmla="*/ 0 h 485624"/>
              <a:gd name="connsiteX1" fmla="*/ 1708131 w 1757452"/>
              <a:gd name="connsiteY1" fmla="*/ 8930 h 485624"/>
              <a:gd name="connsiteX2" fmla="*/ 1708131 w 1757452"/>
              <a:gd name="connsiteY2" fmla="*/ 440978 h 485624"/>
              <a:gd name="connsiteX3" fmla="*/ 0 w 1757452"/>
              <a:gd name="connsiteY3" fmla="*/ 485624 h 485624"/>
              <a:gd name="connsiteX4" fmla="*/ 20059 w 1757452"/>
              <a:gd name="connsiteY4" fmla="*/ 0 h 485624"/>
              <a:gd name="connsiteX0" fmla="*/ 70210 w 1757452"/>
              <a:gd name="connsiteY0" fmla="*/ 0 h 485624"/>
              <a:gd name="connsiteX1" fmla="*/ 1708131 w 1757452"/>
              <a:gd name="connsiteY1" fmla="*/ 8930 h 485624"/>
              <a:gd name="connsiteX2" fmla="*/ 1708131 w 1757452"/>
              <a:gd name="connsiteY2" fmla="*/ 440978 h 485624"/>
              <a:gd name="connsiteX3" fmla="*/ 0 w 1757452"/>
              <a:gd name="connsiteY3" fmla="*/ 485624 h 485624"/>
              <a:gd name="connsiteX4" fmla="*/ 70210 w 1757452"/>
              <a:gd name="connsiteY4" fmla="*/ 0 h 485624"/>
              <a:gd name="connsiteX0" fmla="*/ 100301 w 1787543"/>
              <a:gd name="connsiteY0" fmla="*/ 0 h 467765"/>
              <a:gd name="connsiteX1" fmla="*/ 1738222 w 1787543"/>
              <a:gd name="connsiteY1" fmla="*/ 8930 h 467765"/>
              <a:gd name="connsiteX2" fmla="*/ 1738222 w 1787543"/>
              <a:gd name="connsiteY2" fmla="*/ 440978 h 467765"/>
              <a:gd name="connsiteX3" fmla="*/ 0 w 1787543"/>
              <a:gd name="connsiteY3" fmla="*/ 467765 h 467765"/>
              <a:gd name="connsiteX4" fmla="*/ 100301 w 1787543"/>
              <a:gd name="connsiteY4" fmla="*/ 0 h 467765"/>
              <a:gd name="connsiteX0" fmla="*/ 85256 w 1787543"/>
              <a:gd name="connsiteY0" fmla="*/ 0 h 460963"/>
              <a:gd name="connsiteX1" fmla="*/ 1738222 w 1787543"/>
              <a:gd name="connsiteY1" fmla="*/ 2128 h 460963"/>
              <a:gd name="connsiteX2" fmla="*/ 1738222 w 1787543"/>
              <a:gd name="connsiteY2" fmla="*/ 434176 h 460963"/>
              <a:gd name="connsiteX3" fmla="*/ 0 w 1787543"/>
              <a:gd name="connsiteY3" fmla="*/ 460963 h 460963"/>
              <a:gd name="connsiteX4" fmla="*/ 85256 w 1787543"/>
              <a:gd name="connsiteY4" fmla="*/ 0 h 460963"/>
              <a:gd name="connsiteX0" fmla="*/ 60181 w 1762468"/>
              <a:gd name="connsiteY0" fmla="*/ 0 h 434176"/>
              <a:gd name="connsiteX1" fmla="*/ 1713147 w 1762468"/>
              <a:gd name="connsiteY1" fmla="*/ 2128 h 434176"/>
              <a:gd name="connsiteX2" fmla="*/ 1713147 w 1762468"/>
              <a:gd name="connsiteY2" fmla="*/ 434176 h 434176"/>
              <a:gd name="connsiteX3" fmla="*/ 0 w 1762468"/>
              <a:gd name="connsiteY3" fmla="*/ 426953 h 434176"/>
              <a:gd name="connsiteX4" fmla="*/ 60181 w 1762468"/>
              <a:gd name="connsiteY4" fmla="*/ 0 h 434176"/>
              <a:gd name="connsiteX0" fmla="*/ 60181 w 1762468"/>
              <a:gd name="connsiteY0" fmla="*/ 0 h 434176"/>
              <a:gd name="connsiteX1" fmla="*/ 1713147 w 1762468"/>
              <a:gd name="connsiteY1" fmla="*/ 2128 h 434176"/>
              <a:gd name="connsiteX2" fmla="*/ 1713147 w 1762468"/>
              <a:gd name="connsiteY2" fmla="*/ 434176 h 434176"/>
              <a:gd name="connsiteX3" fmla="*/ 0 w 1762468"/>
              <a:gd name="connsiteY3" fmla="*/ 426953 h 434176"/>
              <a:gd name="connsiteX4" fmla="*/ 60181 w 1762468"/>
              <a:gd name="connsiteY4" fmla="*/ 0 h 434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62468" h="434176">
                <a:moveTo>
                  <a:pt x="60181" y="0"/>
                </a:moveTo>
                <a:lnTo>
                  <a:pt x="1713147" y="2128"/>
                </a:lnTo>
                <a:cubicBezTo>
                  <a:pt x="1767575" y="146144"/>
                  <a:pt x="1789347" y="279275"/>
                  <a:pt x="1713147" y="434176"/>
                </a:cubicBezTo>
                <a:lnTo>
                  <a:pt x="0" y="426953"/>
                </a:lnTo>
                <a:cubicBezTo>
                  <a:pt x="35224" y="272051"/>
                  <a:pt x="24337" y="152945"/>
                  <a:pt x="60181" y="0"/>
                </a:cubicBezTo>
                <a:close/>
              </a:path>
            </a:pathLst>
          </a:custGeom>
          <a:solidFill>
            <a:schemeClr val="tx1">
              <a:lumMod val="50000"/>
              <a:lumOff val="50000"/>
            </a:scheme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22" name="Rectangle 3">
            <a:extLst>
              <a:ext uri="{FF2B5EF4-FFF2-40B4-BE49-F238E27FC236}">
                <a16:creationId xmlns:a16="http://schemas.microsoft.com/office/drawing/2014/main" xmlns="" id="{85DAC00C-C610-4D84-9D31-02CEC99072F2}"/>
              </a:ext>
            </a:extLst>
          </p:cNvPr>
          <p:cNvSpPr/>
          <p:nvPr/>
        </p:nvSpPr>
        <p:spPr>
          <a:xfrm>
            <a:off x="8824934" y="1855886"/>
            <a:ext cx="2175650" cy="191340"/>
          </a:xfrm>
          <a:custGeom>
            <a:avLst/>
            <a:gdLst>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52382"/>
              <a:gd name="connsiteY0" fmla="*/ 0 h 432048"/>
              <a:gd name="connsiteX1" fmla="*/ 1728192 w 1752382"/>
              <a:gd name="connsiteY1" fmla="*/ 0 h 432048"/>
              <a:gd name="connsiteX2" fmla="*/ 1728192 w 1752382"/>
              <a:gd name="connsiteY2" fmla="*/ 432048 h 432048"/>
              <a:gd name="connsiteX3" fmla="*/ 0 w 1752382"/>
              <a:gd name="connsiteY3" fmla="*/ 432048 h 432048"/>
              <a:gd name="connsiteX4" fmla="*/ 0 w 1752382"/>
              <a:gd name="connsiteY4" fmla="*/ 0 h 432048"/>
              <a:gd name="connsiteX0" fmla="*/ 0 w 1777513"/>
              <a:gd name="connsiteY0" fmla="*/ 0 h 432048"/>
              <a:gd name="connsiteX1" fmla="*/ 1728192 w 1777513"/>
              <a:gd name="connsiteY1" fmla="*/ 0 h 432048"/>
              <a:gd name="connsiteX2" fmla="*/ 1728192 w 1777513"/>
              <a:gd name="connsiteY2" fmla="*/ 432048 h 432048"/>
              <a:gd name="connsiteX3" fmla="*/ 0 w 1777513"/>
              <a:gd name="connsiteY3" fmla="*/ 432048 h 432048"/>
              <a:gd name="connsiteX4" fmla="*/ 0 w 1777513"/>
              <a:gd name="connsiteY4" fmla="*/ 0 h 432048"/>
              <a:gd name="connsiteX0" fmla="*/ 0 w 1802556"/>
              <a:gd name="connsiteY0" fmla="*/ 0 h 432048"/>
              <a:gd name="connsiteX1" fmla="*/ 1728192 w 1802556"/>
              <a:gd name="connsiteY1" fmla="*/ 0 h 432048"/>
              <a:gd name="connsiteX2" fmla="*/ 1728192 w 1802556"/>
              <a:gd name="connsiteY2" fmla="*/ 432048 h 432048"/>
              <a:gd name="connsiteX3" fmla="*/ 0 w 1802556"/>
              <a:gd name="connsiteY3" fmla="*/ 432048 h 432048"/>
              <a:gd name="connsiteX4" fmla="*/ 0 w 1802556"/>
              <a:gd name="connsiteY4" fmla="*/ 0 h 432048"/>
              <a:gd name="connsiteX0" fmla="*/ 0 w 1802556"/>
              <a:gd name="connsiteY0" fmla="*/ 0 h 432048"/>
              <a:gd name="connsiteX1" fmla="*/ 1728192 w 1802556"/>
              <a:gd name="connsiteY1" fmla="*/ 0 h 432048"/>
              <a:gd name="connsiteX2" fmla="*/ 1728192 w 1802556"/>
              <a:gd name="connsiteY2" fmla="*/ 432048 h 432048"/>
              <a:gd name="connsiteX3" fmla="*/ 0 w 1802556"/>
              <a:gd name="connsiteY3" fmla="*/ 432048 h 432048"/>
              <a:gd name="connsiteX4" fmla="*/ 0 w 1802556"/>
              <a:gd name="connsiteY4" fmla="*/ 0 h 432048"/>
              <a:gd name="connsiteX0" fmla="*/ 0 w 1812478"/>
              <a:gd name="connsiteY0" fmla="*/ 0 h 432048"/>
              <a:gd name="connsiteX1" fmla="*/ 1744520 w 1812478"/>
              <a:gd name="connsiteY1" fmla="*/ 16328 h 432048"/>
              <a:gd name="connsiteX2" fmla="*/ 1728192 w 1812478"/>
              <a:gd name="connsiteY2" fmla="*/ 432048 h 432048"/>
              <a:gd name="connsiteX3" fmla="*/ 0 w 1812478"/>
              <a:gd name="connsiteY3" fmla="*/ 432048 h 432048"/>
              <a:gd name="connsiteX4" fmla="*/ 0 w 1812478"/>
              <a:gd name="connsiteY4" fmla="*/ 0 h 432048"/>
              <a:gd name="connsiteX0" fmla="*/ 0 w 1812478"/>
              <a:gd name="connsiteY0" fmla="*/ 0 h 415720"/>
              <a:gd name="connsiteX1" fmla="*/ 1744520 w 1812478"/>
              <a:gd name="connsiteY1" fmla="*/ 0 h 415720"/>
              <a:gd name="connsiteX2" fmla="*/ 1728192 w 1812478"/>
              <a:gd name="connsiteY2" fmla="*/ 415720 h 415720"/>
              <a:gd name="connsiteX3" fmla="*/ 0 w 1812478"/>
              <a:gd name="connsiteY3" fmla="*/ 415720 h 415720"/>
              <a:gd name="connsiteX4" fmla="*/ 0 w 1812478"/>
              <a:gd name="connsiteY4" fmla="*/ 0 h 415720"/>
              <a:gd name="connsiteX0" fmla="*/ 0 w 1815975"/>
              <a:gd name="connsiteY0" fmla="*/ 0 h 415720"/>
              <a:gd name="connsiteX1" fmla="*/ 1749963 w 1815975"/>
              <a:gd name="connsiteY1" fmla="*/ 10886 h 415720"/>
              <a:gd name="connsiteX2" fmla="*/ 1728192 w 1815975"/>
              <a:gd name="connsiteY2" fmla="*/ 415720 h 415720"/>
              <a:gd name="connsiteX3" fmla="*/ 0 w 1815975"/>
              <a:gd name="connsiteY3" fmla="*/ 415720 h 415720"/>
              <a:gd name="connsiteX4" fmla="*/ 0 w 1815975"/>
              <a:gd name="connsiteY4" fmla="*/ 0 h 415720"/>
              <a:gd name="connsiteX0" fmla="*/ 0 w 1799451"/>
              <a:gd name="connsiteY0" fmla="*/ 5443 h 421163"/>
              <a:gd name="connsiteX1" fmla="*/ 1722749 w 1799451"/>
              <a:gd name="connsiteY1" fmla="*/ 0 h 421163"/>
              <a:gd name="connsiteX2" fmla="*/ 1728192 w 1799451"/>
              <a:gd name="connsiteY2" fmla="*/ 421163 h 421163"/>
              <a:gd name="connsiteX3" fmla="*/ 0 w 1799451"/>
              <a:gd name="connsiteY3" fmla="*/ 421163 h 421163"/>
              <a:gd name="connsiteX4" fmla="*/ 0 w 1799451"/>
              <a:gd name="connsiteY4" fmla="*/ 5443 h 421163"/>
              <a:gd name="connsiteX0" fmla="*/ 0 w 1815975"/>
              <a:gd name="connsiteY0" fmla="*/ 0 h 415720"/>
              <a:gd name="connsiteX1" fmla="*/ 1749963 w 1815975"/>
              <a:gd name="connsiteY1" fmla="*/ 0 h 415720"/>
              <a:gd name="connsiteX2" fmla="*/ 1728192 w 1815975"/>
              <a:gd name="connsiteY2" fmla="*/ 415720 h 415720"/>
              <a:gd name="connsiteX3" fmla="*/ 0 w 1815975"/>
              <a:gd name="connsiteY3" fmla="*/ 415720 h 415720"/>
              <a:gd name="connsiteX4" fmla="*/ 0 w 1815975"/>
              <a:gd name="connsiteY4" fmla="*/ 0 h 415720"/>
              <a:gd name="connsiteX0" fmla="*/ 0 w 1826979"/>
              <a:gd name="connsiteY0" fmla="*/ 0 h 415720"/>
              <a:gd name="connsiteX1" fmla="*/ 1766292 w 1826979"/>
              <a:gd name="connsiteY1" fmla="*/ 0 h 415720"/>
              <a:gd name="connsiteX2" fmla="*/ 1728192 w 1826979"/>
              <a:gd name="connsiteY2" fmla="*/ 415720 h 415720"/>
              <a:gd name="connsiteX3" fmla="*/ 0 w 1826979"/>
              <a:gd name="connsiteY3" fmla="*/ 415720 h 415720"/>
              <a:gd name="connsiteX4" fmla="*/ 0 w 1826979"/>
              <a:gd name="connsiteY4" fmla="*/ 0 h 415720"/>
              <a:gd name="connsiteX0" fmla="*/ 0 w 1809074"/>
              <a:gd name="connsiteY0" fmla="*/ 0 h 415720"/>
              <a:gd name="connsiteX1" fmla="*/ 1739078 w 1809074"/>
              <a:gd name="connsiteY1" fmla="*/ 0 h 415720"/>
              <a:gd name="connsiteX2" fmla="*/ 1728192 w 1809074"/>
              <a:gd name="connsiteY2" fmla="*/ 415720 h 415720"/>
              <a:gd name="connsiteX3" fmla="*/ 0 w 1809074"/>
              <a:gd name="connsiteY3" fmla="*/ 415720 h 415720"/>
              <a:gd name="connsiteX4" fmla="*/ 0 w 1809074"/>
              <a:gd name="connsiteY4" fmla="*/ 0 h 415720"/>
              <a:gd name="connsiteX0" fmla="*/ 0 w 1815780"/>
              <a:gd name="connsiteY0" fmla="*/ 0 h 424424"/>
              <a:gd name="connsiteX1" fmla="*/ 1739078 w 1815780"/>
              <a:gd name="connsiteY1" fmla="*/ 0 h 424424"/>
              <a:gd name="connsiteX2" fmla="*/ 1744521 w 1815780"/>
              <a:gd name="connsiteY2" fmla="*/ 424424 h 424424"/>
              <a:gd name="connsiteX3" fmla="*/ 0 w 1815780"/>
              <a:gd name="connsiteY3" fmla="*/ 415720 h 424424"/>
              <a:gd name="connsiteX4" fmla="*/ 0 w 1815780"/>
              <a:gd name="connsiteY4" fmla="*/ 0 h 424424"/>
              <a:gd name="connsiteX0" fmla="*/ 0 w 1797077"/>
              <a:gd name="connsiteY0" fmla="*/ 0 h 424424"/>
              <a:gd name="connsiteX1" fmla="*/ 1739078 w 1797077"/>
              <a:gd name="connsiteY1" fmla="*/ 0 h 424424"/>
              <a:gd name="connsiteX2" fmla="*/ 1744521 w 1797077"/>
              <a:gd name="connsiteY2" fmla="*/ 424424 h 424424"/>
              <a:gd name="connsiteX3" fmla="*/ 0 w 1797077"/>
              <a:gd name="connsiteY3" fmla="*/ 415720 h 424424"/>
              <a:gd name="connsiteX4" fmla="*/ 0 w 1797077"/>
              <a:gd name="connsiteY4" fmla="*/ 0 h 424424"/>
              <a:gd name="connsiteX0" fmla="*/ 0 w 1793329"/>
              <a:gd name="connsiteY0" fmla="*/ 0 h 424424"/>
              <a:gd name="connsiteX1" fmla="*/ 1739078 w 1793329"/>
              <a:gd name="connsiteY1" fmla="*/ 0 h 424424"/>
              <a:gd name="connsiteX2" fmla="*/ 1744521 w 1793329"/>
              <a:gd name="connsiteY2" fmla="*/ 424424 h 424424"/>
              <a:gd name="connsiteX3" fmla="*/ 0 w 1793329"/>
              <a:gd name="connsiteY3" fmla="*/ 415720 h 424424"/>
              <a:gd name="connsiteX4" fmla="*/ 0 w 1793329"/>
              <a:gd name="connsiteY4" fmla="*/ 0 h 424424"/>
              <a:gd name="connsiteX0" fmla="*/ 0 w 1784686"/>
              <a:gd name="connsiteY0" fmla="*/ 0 h 424424"/>
              <a:gd name="connsiteX1" fmla="*/ 1739078 w 1784686"/>
              <a:gd name="connsiteY1" fmla="*/ 0 h 424424"/>
              <a:gd name="connsiteX2" fmla="*/ 1744521 w 1784686"/>
              <a:gd name="connsiteY2" fmla="*/ 424424 h 424424"/>
              <a:gd name="connsiteX3" fmla="*/ 0 w 1784686"/>
              <a:gd name="connsiteY3" fmla="*/ 415720 h 424424"/>
              <a:gd name="connsiteX4" fmla="*/ 0 w 1784686"/>
              <a:gd name="connsiteY4" fmla="*/ 0 h 424424"/>
              <a:gd name="connsiteX0" fmla="*/ 0 w 1774940"/>
              <a:gd name="connsiteY0" fmla="*/ 0 h 424424"/>
              <a:gd name="connsiteX1" fmla="*/ 1739078 w 1774940"/>
              <a:gd name="connsiteY1" fmla="*/ 0 h 424424"/>
              <a:gd name="connsiteX2" fmla="*/ 1722750 w 1774940"/>
              <a:gd name="connsiteY2" fmla="*/ 424424 h 424424"/>
              <a:gd name="connsiteX3" fmla="*/ 0 w 1774940"/>
              <a:gd name="connsiteY3" fmla="*/ 415720 h 424424"/>
              <a:gd name="connsiteX4" fmla="*/ 0 w 1774940"/>
              <a:gd name="connsiteY4" fmla="*/ 0 h 424424"/>
              <a:gd name="connsiteX0" fmla="*/ 0 w 1802154"/>
              <a:gd name="connsiteY0" fmla="*/ 0 h 433126"/>
              <a:gd name="connsiteX1" fmla="*/ 1766292 w 1802154"/>
              <a:gd name="connsiteY1" fmla="*/ 8702 h 433126"/>
              <a:gd name="connsiteX2" fmla="*/ 1749964 w 1802154"/>
              <a:gd name="connsiteY2" fmla="*/ 433126 h 433126"/>
              <a:gd name="connsiteX3" fmla="*/ 27214 w 1802154"/>
              <a:gd name="connsiteY3" fmla="*/ 424422 h 433126"/>
              <a:gd name="connsiteX4" fmla="*/ 0 w 1802154"/>
              <a:gd name="connsiteY4" fmla="*/ 0 h 433126"/>
              <a:gd name="connsiteX0" fmla="*/ 0 w 1802154"/>
              <a:gd name="connsiteY0" fmla="*/ 0 h 433126"/>
              <a:gd name="connsiteX1" fmla="*/ 1766292 w 1802154"/>
              <a:gd name="connsiteY1" fmla="*/ 8702 h 433126"/>
              <a:gd name="connsiteX2" fmla="*/ 1749964 w 1802154"/>
              <a:gd name="connsiteY2" fmla="*/ 433126 h 433126"/>
              <a:gd name="connsiteX3" fmla="*/ 5443 w 1802154"/>
              <a:gd name="connsiteY3" fmla="*/ 424422 h 433126"/>
              <a:gd name="connsiteX4" fmla="*/ 0 w 1802154"/>
              <a:gd name="connsiteY4" fmla="*/ 0 h 433126"/>
              <a:gd name="connsiteX0" fmla="*/ 0 w 1802154"/>
              <a:gd name="connsiteY0" fmla="*/ 0 h 433126"/>
              <a:gd name="connsiteX1" fmla="*/ 1766292 w 1802154"/>
              <a:gd name="connsiteY1" fmla="*/ 8702 h 433126"/>
              <a:gd name="connsiteX2" fmla="*/ 1749964 w 1802154"/>
              <a:gd name="connsiteY2" fmla="*/ 433126 h 433126"/>
              <a:gd name="connsiteX3" fmla="*/ 5443 w 1802154"/>
              <a:gd name="connsiteY3" fmla="*/ 424422 h 433126"/>
              <a:gd name="connsiteX4" fmla="*/ 0 w 1802154"/>
              <a:gd name="connsiteY4" fmla="*/ 0 h 433126"/>
              <a:gd name="connsiteX0" fmla="*/ 0 w 1802154"/>
              <a:gd name="connsiteY0" fmla="*/ 0 h 433126"/>
              <a:gd name="connsiteX1" fmla="*/ 1766292 w 1802154"/>
              <a:gd name="connsiteY1" fmla="*/ 8702 h 433126"/>
              <a:gd name="connsiteX2" fmla="*/ 1749964 w 1802154"/>
              <a:gd name="connsiteY2" fmla="*/ 433126 h 433126"/>
              <a:gd name="connsiteX3" fmla="*/ 5443 w 1802154"/>
              <a:gd name="connsiteY3" fmla="*/ 424422 h 433126"/>
              <a:gd name="connsiteX4" fmla="*/ 0 w 1802154"/>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96711" h="433126">
                <a:moveTo>
                  <a:pt x="10885" y="0"/>
                </a:moveTo>
                <a:lnTo>
                  <a:pt x="1760849" y="8702"/>
                </a:lnTo>
                <a:cubicBezTo>
                  <a:pt x="1820721" y="241911"/>
                  <a:pt x="1798949" y="278225"/>
                  <a:pt x="1744521" y="433126"/>
                </a:cubicBezTo>
                <a:lnTo>
                  <a:pt x="0" y="424422"/>
                </a:lnTo>
                <a:cubicBezTo>
                  <a:pt x="38100" y="269519"/>
                  <a:pt x="76199" y="246280"/>
                  <a:pt x="10885" y="0"/>
                </a:cubicBezTo>
                <a:close/>
              </a:path>
            </a:pathLst>
          </a:custGeom>
          <a:gradFill>
            <a:gsLst>
              <a:gs pos="56000">
                <a:schemeClr val="accent3">
                  <a:lumMod val="62000"/>
                  <a:lumOff val="38000"/>
                </a:schemeClr>
              </a:gs>
              <a:gs pos="41000">
                <a:schemeClr val="accent3">
                  <a:lumMod val="54000"/>
                  <a:lumOff val="46000"/>
                </a:schemeClr>
              </a:gs>
              <a:gs pos="0">
                <a:schemeClr val="accent3">
                  <a:lumMod val="60000"/>
                </a:schemeClr>
              </a:gs>
              <a:gs pos="100000">
                <a:schemeClr val="accent3"/>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23" name="TextBox 22">
            <a:extLst>
              <a:ext uri="{FF2B5EF4-FFF2-40B4-BE49-F238E27FC236}">
                <a16:creationId xmlns:a16="http://schemas.microsoft.com/office/drawing/2014/main" xmlns="" id="{14EE1453-970B-4F3F-A20F-75E4E0C90065}"/>
              </a:ext>
            </a:extLst>
          </p:cNvPr>
          <p:cNvSpPr txBox="1"/>
          <p:nvPr/>
        </p:nvSpPr>
        <p:spPr>
          <a:xfrm>
            <a:off x="9057195" y="2350190"/>
            <a:ext cx="1633505" cy="1477328"/>
          </a:xfrm>
          <a:prstGeom prst="rect">
            <a:avLst/>
          </a:prstGeom>
          <a:noFill/>
        </p:spPr>
        <p:txBody>
          <a:bodyPr wrap="square" rtlCol="0">
            <a:spAutoFit/>
          </a:bodyPr>
          <a:lstStyle/>
          <a:p>
            <a:r>
              <a:rPr lang="id-ID" altLang="ko-KR" b="1" dirty="0" smtClean="0">
                <a:solidFill>
                  <a:prstClr val="white"/>
                </a:solidFill>
                <a:cs typeface="Arial" pitchFamily="34" charset="0"/>
              </a:rPr>
              <a:t>- Bicara dengan wajah sumringah, senyum</a:t>
            </a:r>
            <a:endParaRPr lang="ko-KR" altLang="en-US" b="1" dirty="0">
              <a:solidFill>
                <a:prstClr val="white"/>
              </a:solidFill>
              <a:cs typeface="Arial" pitchFamily="34" charset="0"/>
            </a:endParaRPr>
          </a:p>
        </p:txBody>
      </p:sp>
      <p:sp>
        <p:nvSpPr>
          <p:cNvPr id="24" name="TextBox 23">
            <a:extLst>
              <a:ext uri="{FF2B5EF4-FFF2-40B4-BE49-F238E27FC236}">
                <a16:creationId xmlns:a16="http://schemas.microsoft.com/office/drawing/2014/main" xmlns="" id="{14EE1453-970B-4F3F-A20F-75E4E0C90065}"/>
              </a:ext>
            </a:extLst>
          </p:cNvPr>
          <p:cNvSpPr txBox="1"/>
          <p:nvPr/>
        </p:nvSpPr>
        <p:spPr>
          <a:xfrm>
            <a:off x="9001425" y="3934366"/>
            <a:ext cx="1633505" cy="646331"/>
          </a:xfrm>
          <a:prstGeom prst="rect">
            <a:avLst/>
          </a:prstGeom>
          <a:noFill/>
        </p:spPr>
        <p:txBody>
          <a:bodyPr wrap="square" rtlCol="0">
            <a:spAutoFit/>
          </a:bodyPr>
          <a:lstStyle/>
          <a:p>
            <a:r>
              <a:rPr lang="id-ID" altLang="ko-KR" b="1" dirty="0" smtClean="0">
                <a:solidFill>
                  <a:prstClr val="white"/>
                </a:solidFill>
                <a:cs typeface="Arial" pitchFamily="34" charset="0"/>
              </a:rPr>
              <a:t>- </a:t>
            </a:r>
            <a:r>
              <a:rPr lang="id-ID" altLang="ko-KR" b="1" dirty="0" smtClean="0">
                <a:solidFill>
                  <a:prstClr val="white"/>
                </a:solidFill>
                <a:cs typeface="Arial" pitchFamily="34" charset="0"/>
              </a:rPr>
              <a:t>Tau Tata krama</a:t>
            </a:r>
            <a:endParaRPr lang="ko-KR" altLang="en-US" b="1" dirty="0">
              <a:solidFill>
                <a:prstClr val="white"/>
              </a:solidFill>
              <a:cs typeface="Arial" pitchFamily="34" charset="0"/>
            </a:endParaRPr>
          </a:p>
        </p:txBody>
      </p:sp>
      <p:sp>
        <p:nvSpPr>
          <p:cNvPr id="25" name="Rectangle 24">
            <a:extLst>
              <a:ext uri="{FF2B5EF4-FFF2-40B4-BE49-F238E27FC236}">
                <a16:creationId xmlns:a16="http://schemas.microsoft.com/office/drawing/2014/main" xmlns="" id="{C63E7C61-150B-4218-9637-51FDD55191D7}"/>
              </a:ext>
            </a:extLst>
          </p:cNvPr>
          <p:cNvSpPr/>
          <p:nvPr/>
        </p:nvSpPr>
        <p:spPr>
          <a:xfrm>
            <a:off x="1269396" y="1836632"/>
            <a:ext cx="2118880" cy="4210853"/>
          </a:xfrm>
          <a:prstGeom prst="rect">
            <a:avLst/>
          </a:prstGeom>
          <a:solidFill>
            <a:schemeClr val="bg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26" name="Rectangle 4">
            <a:extLst>
              <a:ext uri="{FF2B5EF4-FFF2-40B4-BE49-F238E27FC236}">
                <a16:creationId xmlns:a16="http://schemas.microsoft.com/office/drawing/2014/main" xmlns="" id="{F2C67069-42DB-4242-B069-75DB14255363}"/>
              </a:ext>
            </a:extLst>
          </p:cNvPr>
          <p:cNvSpPr/>
          <p:nvPr/>
        </p:nvSpPr>
        <p:spPr>
          <a:xfrm>
            <a:off x="1270670" y="1844824"/>
            <a:ext cx="2118880" cy="3601110"/>
          </a:xfrm>
          <a:custGeom>
            <a:avLst/>
            <a:gdLst>
              <a:gd name="connsiteX0" fmla="*/ 0 w 1749829"/>
              <a:gd name="connsiteY0" fmla="*/ 0 h 2952328"/>
              <a:gd name="connsiteX1" fmla="*/ 1749829 w 1749829"/>
              <a:gd name="connsiteY1" fmla="*/ 0 h 2952328"/>
              <a:gd name="connsiteX2" fmla="*/ 1749829 w 1749829"/>
              <a:gd name="connsiteY2" fmla="*/ 2952328 h 2952328"/>
              <a:gd name="connsiteX3" fmla="*/ 0 w 1749829"/>
              <a:gd name="connsiteY3" fmla="*/ 2952328 h 2952328"/>
              <a:gd name="connsiteX4" fmla="*/ 0 w 1749829"/>
              <a:gd name="connsiteY4" fmla="*/ 0 h 2952328"/>
              <a:gd name="connsiteX0" fmla="*/ 0 w 1749829"/>
              <a:gd name="connsiteY0" fmla="*/ 0 h 2952328"/>
              <a:gd name="connsiteX1" fmla="*/ 1749829 w 1749829"/>
              <a:gd name="connsiteY1" fmla="*/ 0 h 2952328"/>
              <a:gd name="connsiteX2" fmla="*/ 1740304 w 1749829"/>
              <a:gd name="connsiteY2" fmla="*/ 2590378 h 2952328"/>
              <a:gd name="connsiteX3" fmla="*/ 0 w 1749829"/>
              <a:gd name="connsiteY3" fmla="*/ 2952328 h 2952328"/>
              <a:gd name="connsiteX4" fmla="*/ 0 w 1749829"/>
              <a:gd name="connsiteY4" fmla="*/ 0 h 2952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9829" h="2952328">
                <a:moveTo>
                  <a:pt x="0" y="0"/>
                </a:moveTo>
                <a:lnTo>
                  <a:pt x="1749829" y="0"/>
                </a:lnTo>
                <a:lnTo>
                  <a:pt x="1740304" y="2590378"/>
                </a:lnTo>
                <a:lnTo>
                  <a:pt x="0" y="2952328"/>
                </a:lnTo>
                <a:lnTo>
                  <a:pt x="0" y="0"/>
                </a:lnTo>
                <a:close/>
              </a:path>
            </a:pathLst>
          </a:cu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27" name="Rectangle 3">
            <a:extLst>
              <a:ext uri="{FF2B5EF4-FFF2-40B4-BE49-F238E27FC236}">
                <a16:creationId xmlns:a16="http://schemas.microsoft.com/office/drawing/2014/main" xmlns="" id="{DB00D8CA-C2A3-4B61-B034-697F70077833}"/>
              </a:ext>
            </a:extLst>
          </p:cNvPr>
          <p:cNvSpPr/>
          <p:nvPr/>
        </p:nvSpPr>
        <p:spPr>
          <a:xfrm>
            <a:off x="1158626" y="1792674"/>
            <a:ext cx="2316208" cy="322491"/>
          </a:xfrm>
          <a:custGeom>
            <a:avLst/>
            <a:gdLst>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52382"/>
              <a:gd name="connsiteY0" fmla="*/ 0 h 432048"/>
              <a:gd name="connsiteX1" fmla="*/ 1728192 w 1752382"/>
              <a:gd name="connsiteY1" fmla="*/ 0 h 432048"/>
              <a:gd name="connsiteX2" fmla="*/ 1728192 w 1752382"/>
              <a:gd name="connsiteY2" fmla="*/ 432048 h 432048"/>
              <a:gd name="connsiteX3" fmla="*/ 0 w 1752382"/>
              <a:gd name="connsiteY3" fmla="*/ 432048 h 432048"/>
              <a:gd name="connsiteX4" fmla="*/ 0 w 1752382"/>
              <a:gd name="connsiteY4" fmla="*/ 0 h 432048"/>
              <a:gd name="connsiteX0" fmla="*/ 0 w 1777513"/>
              <a:gd name="connsiteY0" fmla="*/ 0 h 432048"/>
              <a:gd name="connsiteX1" fmla="*/ 1728192 w 1777513"/>
              <a:gd name="connsiteY1" fmla="*/ 0 h 432048"/>
              <a:gd name="connsiteX2" fmla="*/ 1728192 w 1777513"/>
              <a:gd name="connsiteY2" fmla="*/ 432048 h 432048"/>
              <a:gd name="connsiteX3" fmla="*/ 0 w 1777513"/>
              <a:gd name="connsiteY3" fmla="*/ 432048 h 432048"/>
              <a:gd name="connsiteX4" fmla="*/ 0 w 1777513"/>
              <a:gd name="connsiteY4" fmla="*/ 0 h 432048"/>
              <a:gd name="connsiteX0" fmla="*/ 80241 w 1777513"/>
              <a:gd name="connsiteY0" fmla="*/ 0 h 432048"/>
              <a:gd name="connsiteX1" fmla="*/ 1728192 w 1777513"/>
              <a:gd name="connsiteY1" fmla="*/ 0 h 432048"/>
              <a:gd name="connsiteX2" fmla="*/ 1728192 w 1777513"/>
              <a:gd name="connsiteY2" fmla="*/ 432048 h 432048"/>
              <a:gd name="connsiteX3" fmla="*/ 0 w 1777513"/>
              <a:gd name="connsiteY3" fmla="*/ 432048 h 432048"/>
              <a:gd name="connsiteX4" fmla="*/ 80241 w 1777513"/>
              <a:gd name="connsiteY4" fmla="*/ 0 h 432048"/>
              <a:gd name="connsiteX0" fmla="*/ 160483 w 1857755"/>
              <a:gd name="connsiteY0" fmla="*/ 0 h 432048"/>
              <a:gd name="connsiteX1" fmla="*/ 1808434 w 1857755"/>
              <a:gd name="connsiteY1" fmla="*/ 0 h 432048"/>
              <a:gd name="connsiteX2" fmla="*/ 1808434 w 1857755"/>
              <a:gd name="connsiteY2" fmla="*/ 432048 h 432048"/>
              <a:gd name="connsiteX3" fmla="*/ 0 w 1857755"/>
              <a:gd name="connsiteY3" fmla="*/ 432048 h 432048"/>
              <a:gd name="connsiteX4" fmla="*/ 160483 w 1857755"/>
              <a:gd name="connsiteY4" fmla="*/ 0 h 432048"/>
              <a:gd name="connsiteX0" fmla="*/ 110331 w 1807603"/>
              <a:gd name="connsiteY0" fmla="*/ 0 h 476694"/>
              <a:gd name="connsiteX1" fmla="*/ 1758282 w 1807603"/>
              <a:gd name="connsiteY1" fmla="*/ 0 h 476694"/>
              <a:gd name="connsiteX2" fmla="*/ 1758282 w 1807603"/>
              <a:gd name="connsiteY2" fmla="*/ 432048 h 476694"/>
              <a:gd name="connsiteX3" fmla="*/ 0 w 1807603"/>
              <a:gd name="connsiteY3" fmla="*/ 476694 h 476694"/>
              <a:gd name="connsiteX4" fmla="*/ 110331 w 1807603"/>
              <a:gd name="connsiteY4" fmla="*/ 0 h 476694"/>
              <a:gd name="connsiteX0" fmla="*/ 60180 w 1757452"/>
              <a:gd name="connsiteY0" fmla="*/ 0 h 476694"/>
              <a:gd name="connsiteX1" fmla="*/ 1708131 w 1757452"/>
              <a:gd name="connsiteY1" fmla="*/ 0 h 476694"/>
              <a:gd name="connsiteX2" fmla="*/ 1708131 w 1757452"/>
              <a:gd name="connsiteY2" fmla="*/ 432048 h 476694"/>
              <a:gd name="connsiteX3" fmla="*/ 0 w 1757452"/>
              <a:gd name="connsiteY3" fmla="*/ 476694 h 476694"/>
              <a:gd name="connsiteX4" fmla="*/ 60180 w 1757452"/>
              <a:gd name="connsiteY4" fmla="*/ 0 h 476694"/>
              <a:gd name="connsiteX0" fmla="*/ 20059 w 1757452"/>
              <a:gd name="connsiteY0" fmla="*/ 0 h 485624"/>
              <a:gd name="connsiteX1" fmla="*/ 1708131 w 1757452"/>
              <a:gd name="connsiteY1" fmla="*/ 8930 h 485624"/>
              <a:gd name="connsiteX2" fmla="*/ 1708131 w 1757452"/>
              <a:gd name="connsiteY2" fmla="*/ 440978 h 485624"/>
              <a:gd name="connsiteX3" fmla="*/ 0 w 1757452"/>
              <a:gd name="connsiteY3" fmla="*/ 485624 h 485624"/>
              <a:gd name="connsiteX4" fmla="*/ 20059 w 1757452"/>
              <a:gd name="connsiteY4" fmla="*/ 0 h 485624"/>
              <a:gd name="connsiteX0" fmla="*/ 20059 w 1757452"/>
              <a:gd name="connsiteY0" fmla="*/ 0 h 485624"/>
              <a:gd name="connsiteX1" fmla="*/ 1708131 w 1757452"/>
              <a:gd name="connsiteY1" fmla="*/ 8930 h 485624"/>
              <a:gd name="connsiteX2" fmla="*/ 1708131 w 1757452"/>
              <a:gd name="connsiteY2" fmla="*/ 440978 h 485624"/>
              <a:gd name="connsiteX3" fmla="*/ 0 w 1757452"/>
              <a:gd name="connsiteY3" fmla="*/ 485624 h 485624"/>
              <a:gd name="connsiteX4" fmla="*/ 20059 w 1757452"/>
              <a:gd name="connsiteY4" fmla="*/ 0 h 485624"/>
              <a:gd name="connsiteX0" fmla="*/ 70210 w 1757452"/>
              <a:gd name="connsiteY0" fmla="*/ 0 h 485624"/>
              <a:gd name="connsiteX1" fmla="*/ 1708131 w 1757452"/>
              <a:gd name="connsiteY1" fmla="*/ 8930 h 485624"/>
              <a:gd name="connsiteX2" fmla="*/ 1708131 w 1757452"/>
              <a:gd name="connsiteY2" fmla="*/ 440978 h 485624"/>
              <a:gd name="connsiteX3" fmla="*/ 0 w 1757452"/>
              <a:gd name="connsiteY3" fmla="*/ 485624 h 485624"/>
              <a:gd name="connsiteX4" fmla="*/ 70210 w 1757452"/>
              <a:gd name="connsiteY4" fmla="*/ 0 h 485624"/>
              <a:gd name="connsiteX0" fmla="*/ 100301 w 1787543"/>
              <a:gd name="connsiteY0" fmla="*/ 0 h 467765"/>
              <a:gd name="connsiteX1" fmla="*/ 1738222 w 1787543"/>
              <a:gd name="connsiteY1" fmla="*/ 8930 h 467765"/>
              <a:gd name="connsiteX2" fmla="*/ 1738222 w 1787543"/>
              <a:gd name="connsiteY2" fmla="*/ 440978 h 467765"/>
              <a:gd name="connsiteX3" fmla="*/ 0 w 1787543"/>
              <a:gd name="connsiteY3" fmla="*/ 467765 h 467765"/>
              <a:gd name="connsiteX4" fmla="*/ 100301 w 1787543"/>
              <a:gd name="connsiteY4" fmla="*/ 0 h 467765"/>
              <a:gd name="connsiteX0" fmla="*/ 85256 w 1787543"/>
              <a:gd name="connsiteY0" fmla="*/ 0 h 460963"/>
              <a:gd name="connsiteX1" fmla="*/ 1738222 w 1787543"/>
              <a:gd name="connsiteY1" fmla="*/ 2128 h 460963"/>
              <a:gd name="connsiteX2" fmla="*/ 1738222 w 1787543"/>
              <a:gd name="connsiteY2" fmla="*/ 434176 h 460963"/>
              <a:gd name="connsiteX3" fmla="*/ 0 w 1787543"/>
              <a:gd name="connsiteY3" fmla="*/ 460963 h 460963"/>
              <a:gd name="connsiteX4" fmla="*/ 85256 w 1787543"/>
              <a:gd name="connsiteY4" fmla="*/ 0 h 460963"/>
              <a:gd name="connsiteX0" fmla="*/ 60181 w 1762468"/>
              <a:gd name="connsiteY0" fmla="*/ 0 h 434176"/>
              <a:gd name="connsiteX1" fmla="*/ 1713147 w 1762468"/>
              <a:gd name="connsiteY1" fmla="*/ 2128 h 434176"/>
              <a:gd name="connsiteX2" fmla="*/ 1713147 w 1762468"/>
              <a:gd name="connsiteY2" fmla="*/ 434176 h 434176"/>
              <a:gd name="connsiteX3" fmla="*/ 0 w 1762468"/>
              <a:gd name="connsiteY3" fmla="*/ 426953 h 434176"/>
              <a:gd name="connsiteX4" fmla="*/ 60181 w 1762468"/>
              <a:gd name="connsiteY4" fmla="*/ 0 h 434176"/>
              <a:gd name="connsiteX0" fmla="*/ 60181 w 1762468"/>
              <a:gd name="connsiteY0" fmla="*/ 0 h 434176"/>
              <a:gd name="connsiteX1" fmla="*/ 1713147 w 1762468"/>
              <a:gd name="connsiteY1" fmla="*/ 2128 h 434176"/>
              <a:gd name="connsiteX2" fmla="*/ 1713147 w 1762468"/>
              <a:gd name="connsiteY2" fmla="*/ 434176 h 434176"/>
              <a:gd name="connsiteX3" fmla="*/ 0 w 1762468"/>
              <a:gd name="connsiteY3" fmla="*/ 426953 h 434176"/>
              <a:gd name="connsiteX4" fmla="*/ 60181 w 1762468"/>
              <a:gd name="connsiteY4" fmla="*/ 0 h 434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62468" h="434176">
                <a:moveTo>
                  <a:pt x="60181" y="0"/>
                </a:moveTo>
                <a:lnTo>
                  <a:pt x="1713147" y="2128"/>
                </a:lnTo>
                <a:cubicBezTo>
                  <a:pt x="1767575" y="146144"/>
                  <a:pt x="1789347" y="279275"/>
                  <a:pt x="1713147" y="434176"/>
                </a:cubicBezTo>
                <a:lnTo>
                  <a:pt x="0" y="426953"/>
                </a:lnTo>
                <a:cubicBezTo>
                  <a:pt x="35224" y="272051"/>
                  <a:pt x="24337" y="152945"/>
                  <a:pt x="60181" y="0"/>
                </a:cubicBezTo>
                <a:close/>
              </a:path>
            </a:pathLst>
          </a:custGeom>
          <a:solidFill>
            <a:schemeClr val="tx1">
              <a:lumMod val="50000"/>
              <a:lumOff val="50000"/>
            </a:scheme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28" name="Rectangle 3">
            <a:extLst>
              <a:ext uri="{FF2B5EF4-FFF2-40B4-BE49-F238E27FC236}">
                <a16:creationId xmlns:a16="http://schemas.microsoft.com/office/drawing/2014/main" xmlns="" id="{8D100C3C-5467-4BA5-A583-DC7D3FCDABDA}"/>
              </a:ext>
            </a:extLst>
          </p:cNvPr>
          <p:cNvSpPr/>
          <p:nvPr/>
        </p:nvSpPr>
        <p:spPr>
          <a:xfrm>
            <a:off x="1264091" y="1834248"/>
            <a:ext cx="2175650" cy="212978"/>
          </a:xfrm>
          <a:custGeom>
            <a:avLst/>
            <a:gdLst>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52382"/>
              <a:gd name="connsiteY0" fmla="*/ 0 h 432048"/>
              <a:gd name="connsiteX1" fmla="*/ 1728192 w 1752382"/>
              <a:gd name="connsiteY1" fmla="*/ 0 h 432048"/>
              <a:gd name="connsiteX2" fmla="*/ 1728192 w 1752382"/>
              <a:gd name="connsiteY2" fmla="*/ 432048 h 432048"/>
              <a:gd name="connsiteX3" fmla="*/ 0 w 1752382"/>
              <a:gd name="connsiteY3" fmla="*/ 432048 h 432048"/>
              <a:gd name="connsiteX4" fmla="*/ 0 w 1752382"/>
              <a:gd name="connsiteY4" fmla="*/ 0 h 432048"/>
              <a:gd name="connsiteX0" fmla="*/ 0 w 1777513"/>
              <a:gd name="connsiteY0" fmla="*/ 0 h 432048"/>
              <a:gd name="connsiteX1" fmla="*/ 1728192 w 1777513"/>
              <a:gd name="connsiteY1" fmla="*/ 0 h 432048"/>
              <a:gd name="connsiteX2" fmla="*/ 1728192 w 1777513"/>
              <a:gd name="connsiteY2" fmla="*/ 432048 h 432048"/>
              <a:gd name="connsiteX3" fmla="*/ 0 w 1777513"/>
              <a:gd name="connsiteY3" fmla="*/ 432048 h 432048"/>
              <a:gd name="connsiteX4" fmla="*/ 0 w 1777513"/>
              <a:gd name="connsiteY4" fmla="*/ 0 h 432048"/>
              <a:gd name="connsiteX0" fmla="*/ 0 w 1802556"/>
              <a:gd name="connsiteY0" fmla="*/ 0 h 432048"/>
              <a:gd name="connsiteX1" fmla="*/ 1728192 w 1802556"/>
              <a:gd name="connsiteY1" fmla="*/ 0 h 432048"/>
              <a:gd name="connsiteX2" fmla="*/ 1728192 w 1802556"/>
              <a:gd name="connsiteY2" fmla="*/ 432048 h 432048"/>
              <a:gd name="connsiteX3" fmla="*/ 0 w 1802556"/>
              <a:gd name="connsiteY3" fmla="*/ 432048 h 432048"/>
              <a:gd name="connsiteX4" fmla="*/ 0 w 1802556"/>
              <a:gd name="connsiteY4" fmla="*/ 0 h 432048"/>
              <a:gd name="connsiteX0" fmla="*/ 0 w 1802556"/>
              <a:gd name="connsiteY0" fmla="*/ 0 h 432048"/>
              <a:gd name="connsiteX1" fmla="*/ 1728192 w 1802556"/>
              <a:gd name="connsiteY1" fmla="*/ 0 h 432048"/>
              <a:gd name="connsiteX2" fmla="*/ 1728192 w 1802556"/>
              <a:gd name="connsiteY2" fmla="*/ 432048 h 432048"/>
              <a:gd name="connsiteX3" fmla="*/ 0 w 1802556"/>
              <a:gd name="connsiteY3" fmla="*/ 432048 h 432048"/>
              <a:gd name="connsiteX4" fmla="*/ 0 w 1802556"/>
              <a:gd name="connsiteY4" fmla="*/ 0 h 432048"/>
              <a:gd name="connsiteX0" fmla="*/ 0 w 1812478"/>
              <a:gd name="connsiteY0" fmla="*/ 0 h 432048"/>
              <a:gd name="connsiteX1" fmla="*/ 1744520 w 1812478"/>
              <a:gd name="connsiteY1" fmla="*/ 16328 h 432048"/>
              <a:gd name="connsiteX2" fmla="*/ 1728192 w 1812478"/>
              <a:gd name="connsiteY2" fmla="*/ 432048 h 432048"/>
              <a:gd name="connsiteX3" fmla="*/ 0 w 1812478"/>
              <a:gd name="connsiteY3" fmla="*/ 432048 h 432048"/>
              <a:gd name="connsiteX4" fmla="*/ 0 w 1812478"/>
              <a:gd name="connsiteY4" fmla="*/ 0 h 432048"/>
              <a:gd name="connsiteX0" fmla="*/ 0 w 1812478"/>
              <a:gd name="connsiteY0" fmla="*/ 0 h 415720"/>
              <a:gd name="connsiteX1" fmla="*/ 1744520 w 1812478"/>
              <a:gd name="connsiteY1" fmla="*/ 0 h 415720"/>
              <a:gd name="connsiteX2" fmla="*/ 1728192 w 1812478"/>
              <a:gd name="connsiteY2" fmla="*/ 415720 h 415720"/>
              <a:gd name="connsiteX3" fmla="*/ 0 w 1812478"/>
              <a:gd name="connsiteY3" fmla="*/ 415720 h 415720"/>
              <a:gd name="connsiteX4" fmla="*/ 0 w 1812478"/>
              <a:gd name="connsiteY4" fmla="*/ 0 h 415720"/>
              <a:gd name="connsiteX0" fmla="*/ 0 w 1815975"/>
              <a:gd name="connsiteY0" fmla="*/ 0 h 415720"/>
              <a:gd name="connsiteX1" fmla="*/ 1749963 w 1815975"/>
              <a:gd name="connsiteY1" fmla="*/ 10886 h 415720"/>
              <a:gd name="connsiteX2" fmla="*/ 1728192 w 1815975"/>
              <a:gd name="connsiteY2" fmla="*/ 415720 h 415720"/>
              <a:gd name="connsiteX3" fmla="*/ 0 w 1815975"/>
              <a:gd name="connsiteY3" fmla="*/ 415720 h 415720"/>
              <a:gd name="connsiteX4" fmla="*/ 0 w 1815975"/>
              <a:gd name="connsiteY4" fmla="*/ 0 h 415720"/>
              <a:gd name="connsiteX0" fmla="*/ 0 w 1799451"/>
              <a:gd name="connsiteY0" fmla="*/ 5443 h 421163"/>
              <a:gd name="connsiteX1" fmla="*/ 1722749 w 1799451"/>
              <a:gd name="connsiteY1" fmla="*/ 0 h 421163"/>
              <a:gd name="connsiteX2" fmla="*/ 1728192 w 1799451"/>
              <a:gd name="connsiteY2" fmla="*/ 421163 h 421163"/>
              <a:gd name="connsiteX3" fmla="*/ 0 w 1799451"/>
              <a:gd name="connsiteY3" fmla="*/ 421163 h 421163"/>
              <a:gd name="connsiteX4" fmla="*/ 0 w 1799451"/>
              <a:gd name="connsiteY4" fmla="*/ 5443 h 421163"/>
              <a:gd name="connsiteX0" fmla="*/ 0 w 1815975"/>
              <a:gd name="connsiteY0" fmla="*/ 0 h 415720"/>
              <a:gd name="connsiteX1" fmla="*/ 1749963 w 1815975"/>
              <a:gd name="connsiteY1" fmla="*/ 0 h 415720"/>
              <a:gd name="connsiteX2" fmla="*/ 1728192 w 1815975"/>
              <a:gd name="connsiteY2" fmla="*/ 415720 h 415720"/>
              <a:gd name="connsiteX3" fmla="*/ 0 w 1815975"/>
              <a:gd name="connsiteY3" fmla="*/ 415720 h 415720"/>
              <a:gd name="connsiteX4" fmla="*/ 0 w 1815975"/>
              <a:gd name="connsiteY4" fmla="*/ 0 h 415720"/>
              <a:gd name="connsiteX0" fmla="*/ 0 w 1826979"/>
              <a:gd name="connsiteY0" fmla="*/ 0 h 415720"/>
              <a:gd name="connsiteX1" fmla="*/ 1766292 w 1826979"/>
              <a:gd name="connsiteY1" fmla="*/ 0 h 415720"/>
              <a:gd name="connsiteX2" fmla="*/ 1728192 w 1826979"/>
              <a:gd name="connsiteY2" fmla="*/ 415720 h 415720"/>
              <a:gd name="connsiteX3" fmla="*/ 0 w 1826979"/>
              <a:gd name="connsiteY3" fmla="*/ 415720 h 415720"/>
              <a:gd name="connsiteX4" fmla="*/ 0 w 1826979"/>
              <a:gd name="connsiteY4" fmla="*/ 0 h 415720"/>
              <a:gd name="connsiteX0" fmla="*/ 0 w 1809074"/>
              <a:gd name="connsiteY0" fmla="*/ 0 h 415720"/>
              <a:gd name="connsiteX1" fmla="*/ 1739078 w 1809074"/>
              <a:gd name="connsiteY1" fmla="*/ 0 h 415720"/>
              <a:gd name="connsiteX2" fmla="*/ 1728192 w 1809074"/>
              <a:gd name="connsiteY2" fmla="*/ 415720 h 415720"/>
              <a:gd name="connsiteX3" fmla="*/ 0 w 1809074"/>
              <a:gd name="connsiteY3" fmla="*/ 415720 h 415720"/>
              <a:gd name="connsiteX4" fmla="*/ 0 w 1809074"/>
              <a:gd name="connsiteY4" fmla="*/ 0 h 415720"/>
              <a:gd name="connsiteX0" fmla="*/ 0 w 1815780"/>
              <a:gd name="connsiteY0" fmla="*/ 0 h 424424"/>
              <a:gd name="connsiteX1" fmla="*/ 1739078 w 1815780"/>
              <a:gd name="connsiteY1" fmla="*/ 0 h 424424"/>
              <a:gd name="connsiteX2" fmla="*/ 1744521 w 1815780"/>
              <a:gd name="connsiteY2" fmla="*/ 424424 h 424424"/>
              <a:gd name="connsiteX3" fmla="*/ 0 w 1815780"/>
              <a:gd name="connsiteY3" fmla="*/ 415720 h 424424"/>
              <a:gd name="connsiteX4" fmla="*/ 0 w 1815780"/>
              <a:gd name="connsiteY4" fmla="*/ 0 h 424424"/>
              <a:gd name="connsiteX0" fmla="*/ 0 w 1797077"/>
              <a:gd name="connsiteY0" fmla="*/ 0 h 424424"/>
              <a:gd name="connsiteX1" fmla="*/ 1739078 w 1797077"/>
              <a:gd name="connsiteY1" fmla="*/ 0 h 424424"/>
              <a:gd name="connsiteX2" fmla="*/ 1744521 w 1797077"/>
              <a:gd name="connsiteY2" fmla="*/ 424424 h 424424"/>
              <a:gd name="connsiteX3" fmla="*/ 0 w 1797077"/>
              <a:gd name="connsiteY3" fmla="*/ 415720 h 424424"/>
              <a:gd name="connsiteX4" fmla="*/ 0 w 1797077"/>
              <a:gd name="connsiteY4" fmla="*/ 0 h 424424"/>
              <a:gd name="connsiteX0" fmla="*/ 0 w 1793329"/>
              <a:gd name="connsiteY0" fmla="*/ 0 h 424424"/>
              <a:gd name="connsiteX1" fmla="*/ 1739078 w 1793329"/>
              <a:gd name="connsiteY1" fmla="*/ 0 h 424424"/>
              <a:gd name="connsiteX2" fmla="*/ 1744521 w 1793329"/>
              <a:gd name="connsiteY2" fmla="*/ 424424 h 424424"/>
              <a:gd name="connsiteX3" fmla="*/ 0 w 1793329"/>
              <a:gd name="connsiteY3" fmla="*/ 415720 h 424424"/>
              <a:gd name="connsiteX4" fmla="*/ 0 w 1793329"/>
              <a:gd name="connsiteY4" fmla="*/ 0 h 424424"/>
              <a:gd name="connsiteX0" fmla="*/ 0 w 1784686"/>
              <a:gd name="connsiteY0" fmla="*/ 0 h 424424"/>
              <a:gd name="connsiteX1" fmla="*/ 1739078 w 1784686"/>
              <a:gd name="connsiteY1" fmla="*/ 0 h 424424"/>
              <a:gd name="connsiteX2" fmla="*/ 1744521 w 1784686"/>
              <a:gd name="connsiteY2" fmla="*/ 424424 h 424424"/>
              <a:gd name="connsiteX3" fmla="*/ 0 w 1784686"/>
              <a:gd name="connsiteY3" fmla="*/ 415720 h 424424"/>
              <a:gd name="connsiteX4" fmla="*/ 0 w 1784686"/>
              <a:gd name="connsiteY4" fmla="*/ 0 h 424424"/>
              <a:gd name="connsiteX0" fmla="*/ 0 w 1774940"/>
              <a:gd name="connsiteY0" fmla="*/ 0 h 424424"/>
              <a:gd name="connsiteX1" fmla="*/ 1739078 w 1774940"/>
              <a:gd name="connsiteY1" fmla="*/ 0 h 424424"/>
              <a:gd name="connsiteX2" fmla="*/ 1722750 w 1774940"/>
              <a:gd name="connsiteY2" fmla="*/ 424424 h 424424"/>
              <a:gd name="connsiteX3" fmla="*/ 0 w 1774940"/>
              <a:gd name="connsiteY3" fmla="*/ 415720 h 424424"/>
              <a:gd name="connsiteX4" fmla="*/ 0 w 1774940"/>
              <a:gd name="connsiteY4" fmla="*/ 0 h 424424"/>
              <a:gd name="connsiteX0" fmla="*/ 0 w 1802154"/>
              <a:gd name="connsiteY0" fmla="*/ 0 h 433126"/>
              <a:gd name="connsiteX1" fmla="*/ 1766292 w 1802154"/>
              <a:gd name="connsiteY1" fmla="*/ 8702 h 433126"/>
              <a:gd name="connsiteX2" fmla="*/ 1749964 w 1802154"/>
              <a:gd name="connsiteY2" fmla="*/ 433126 h 433126"/>
              <a:gd name="connsiteX3" fmla="*/ 27214 w 1802154"/>
              <a:gd name="connsiteY3" fmla="*/ 424422 h 433126"/>
              <a:gd name="connsiteX4" fmla="*/ 0 w 1802154"/>
              <a:gd name="connsiteY4" fmla="*/ 0 h 433126"/>
              <a:gd name="connsiteX0" fmla="*/ 0 w 1802154"/>
              <a:gd name="connsiteY0" fmla="*/ 0 h 433126"/>
              <a:gd name="connsiteX1" fmla="*/ 1766292 w 1802154"/>
              <a:gd name="connsiteY1" fmla="*/ 8702 h 433126"/>
              <a:gd name="connsiteX2" fmla="*/ 1749964 w 1802154"/>
              <a:gd name="connsiteY2" fmla="*/ 433126 h 433126"/>
              <a:gd name="connsiteX3" fmla="*/ 5443 w 1802154"/>
              <a:gd name="connsiteY3" fmla="*/ 424422 h 433126"/>
              <a:gd name="connsiteX4" fmla="*/ 0 w 1802154"/>
              <a:gd name="connsiteY4" fmla="*/ 0 h 433126"/>
              <a:gd name="connsiteX0" fmla="*/ 0 w 1802154"/>
              <a:gd name="connsiteY0" fmla="*/ 0 h 433126"/>
              <a:gd name="connsiteX1" fmla="*/ 1766292 w 1802154"/>
              <a:gd name="connsiteY1" fmla="*/ 8702 h 433126"/>
              <a:gd name="connsiteX2" fmla="*/ 1749964 w 1802154"/>
              <a:gd name="connsiteY2" fmla="*/ 433126 h 433126"/>
              <a:gd name="connsiteX3" fmla="*/ 5443 w 1802154"/>
              <a:gd name="connsiteY3" fmla="*/ 424422 h 433126"/>
              <a:gd name="connsiteX4" fmla="*/ 0 w 1802154"/>
              <a:gd name="connsiteY4" fmla="*/ 0 h 433126"/>
              <a:gd name="connsiteX0" fmla="*/ 0 w 1802154"/>
              <a:gd name="connsiteY0" fmla="*/ 0 h 433126"/>
              <a:gd name="connsiteX1" fmla="*/ 1766292 w 1802154"/>
              <a:gd name="connsiteY1" fmla="*/ 8702 h 433126"/>
              <a:gd name="connsiteX2" fmla="*/ 1749964 w 1802154"/>
              <a:gd name="connsiteY2" fmla="*/ 433126 h 433126"/>
              <a:gd name="connsiteX3" fmla="*/ 5443 w 1802154"/>
              <a:gd name="connsiteY3" fmla="*/ 424422 h 433126"/>
              <a:gd name="connsiteX4" fmla="*/ 0 w 1802154"/>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 name="connsiteX0" fmla="*/ 10885 w 1796711"/>
              <a:gd name="connsiteY0" fmla="*/ 0 h 433126"/>
              <a:gd name="connsiteX1" fmla="*/ 1760849 w 1796711"/>
              <a:gd name="connsiteY1" fmla="*/ 8702 h 433126"/>
              <a:gd name="connsiteX2" fmla="*/ 1744521 w 1796711"/>
              <a:gd name="connsiteY2" fmla="*/ 433126 h 433126"/>
              <a:gd name="connsiteX3" fmla="*/ 0 w 1796711"/>
              <a:gd name="connsiteY3" fmla="*/ 424422 h 433126"/>
              <a:gd name="connsiteX4" fmla="*/ 10885 w 1796711"/>
              <a:gd name="connsiteY4" fmla="*/ 0 h 4331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96711" h="433126">
                <a:moveTo>
                  <a:pt x="10885" y="0"/>
                </a:moveTo>
                <a:lnTo>
                  <a:pt x="1760849" y="8702"/>
                </a:lnTo>
                <a:cubicBezTo>
                  <a:pt x="1820721" y="241911"/>
                  <a:pt x="1798949" y="278225"/>
                  <a:pt x="1744521" y="433126"/>
                </a:cubicBezTo>
                <a:lnTo>
                  <a:pt x="0" y="424422"/>
                </a:lnTo>
                <a:cubicBezTo>
                  <a:pt x="38100" y="269519"/>
                  <a:pt x="76199" y="246280"/>
                  <a:pt x="10885" y="0"/>
                </a:cubicBezTo>
                <a:close/>
              </a:path>
            </a:pathLst>
          </a:custGeom>
          <a:gradFill>
            <a:gsLst>
              <a:gs pos="0">
                <a:schemeClr val="accent2">
                  <a:lumMod val="58000"/>
                </a:schemeClr>
              </a:gs>
              <a:gs pos="56000">
                <a:schemeClr val="accent2">
                  <a:lumMod val="66000"/>
                  <a:lumOff val="34000"/>
                </a:schemeClr>
              </a:gs>
              <a:gs pos="41000">
                <a:schemeClr val="accent2">
                  <a:lumMod val="60000"/>
                  <a:lumOff val="40000"/>
                </a:schemeClr>
              </a:gs>
              <a:gs pos="100000">
                <a:schemeClr val="accent2"/>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30" name="TextBox 29">
            <a:extLst>
              <a:ext uri="{FF2B5EF4-FFF2-40B4-BE49-F238E27FC236}">
                <a16:creationId xmlns:a16="http://schemas.microsoft.com/office/drawing/2014/main" xmlns="" id="{D2595245-FBF9-47B9-B70F-86092C6092DB}"/>
              </a:ext>
            </a:extLst>
          </p:cNvPr>
          <p:cNvSpPr txBox="1"/>
          <p:nvPr/>
        </p:nvSpPr>
        <p:spPr>
          <a:xfrm>
            <a:off x="1496355" y="2278204"/>
            <a:ext cx="1633505" cy="1200329"/>
          </a:xfrm>
          <a:prstGeom prst="rect">
            <a:avLst/>
          </a:prstGeom>
          <a:noFill/>
        </p:spPr>
        <p:txBody>
          <a:bodyPr wrap="square" rtlCol="0">
            <a:spAutoFit/>
          </a:bodyPr>
          <a:lstStyle/>
          <a:p>
            <a:r>
              <a:rPr lang="id-ID" altLang="ko-KR" b="1" dirty="0" smtClean="0">
                <a:solidFill>
                  <a:prstClr val="white"/>
                </a:solidFill>
                <a:cs typeface="Arial" pitchFamily="34" charset="0"/>
              </a:rPr>
              <a:t>- Wajah ketus bahkan marah</a:t>
            </a:r>
            <a:endParaRPr lang="ko-KR" altLang="en-US" b="1" dirty="0">
              <a:solidFill>
                <a:prstClr val="white"/>
              </a:solidFill>
              <a:cs typeface="Arial" pitchFamily="34" charset="0"/>
            </a:endParaRPr>
          </a:p>
        </p:txBody>
      </p:sp>
      <p:sp>
        <p:nvSpPr>
          <p:cNvPr id="31" name="TextBox 30">
            <a:extLst>
              <a:ext uri="{FF2B5EF4-FFF2-40B4-BE49-F238E27FC236}">
                <a16:creationId xmlns:a16="http://schemas.microsoft.com/office/drawing/2014/main" xmlns="" id="{D2595245-FBF9-47B9-B70F-86092C6092DB}"/>
              </a:ext>
            </a:extLst>
          </p:cNvPr>
          <p:cNvSpPr txBox="1"/>
          <p:nvPr/>
        </p:nvSpPr>
        <p:spPr>
          <a:xfrm>
            <a:off x="1476956" y="3825188"/>
            <a:ext cx="1777521" cy="646331"/>
          </a:xfrm>
          <a:prstGeom prst="rect">
            <a:avLst/>
          </a:prstGeom>
          <a:noFill/>
        </p:spPr>
        <p:txBody>
          <a:bodyPr wrap="square" rtlCol="0">
            <a:spAutoFit/>
          </a:bodyPr>
          <a:lstStyle/>
          <a:p>
            <a:r>
              <a:rPr lang="id-ID" altLang="ko-KR" b="1" dirty="0" smtClean="0">
                <a:solidFill>
                  <a:prstClr val="white"/>
                </a:solidFill>
                <a:cs typeface="Arial" pitchFamily="34" charset="0"/>
              </a:rPr>
              <a:t>- Tidak peduli tata krama</a:t>
            </a:r>
            <a:endParaRPr lang="ko-KR" altLang="en-US" b="1" dirty="0">
              <a:solidFill>
                <a:prstClr val="white"/>
              </a:solidFill>
              <a:cs typeface="Arial" pitchFamily="34" charset="0"/>
            </a:endParaRPr>
          </a:p>
        </p:txBody>
      </p:sp>
    </p:spTree>
    <p:extLst>
      <p:ext uri="{BB962C8B-B14F-4D97-AF65-F5344CB8AC3E}">
        <p14:creationId xmlns:p14="http://schemas.microsoft.com/office/powerpoint/2010/main" xmlns="" val="14761687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206381AD-4C2B-4745-99B1-0BBCE6131A71}"/>
              </a:ext>
            </a:extLst>
          </p:cNvPr>
          <p:cNvSpPr>
            <a:spLocks noGrp="1"/>
          </p:cNvSpPr>
          <p:nvPr>
            <p:ph type="body" sz="quarter" idx="10"/>
          </p:nvPr>
        </p:nvSpPr>
        <p:spPr>
          <a:xfrm>
            <a:off x="190561" y="660272"/>
            <a:ext cx="11571691" cy="1328569"/>
          </a:xfrm>
          <a:prstGeom prst="rect">
            <a:avLst/>
          </a:prstGeom>
        </p:spPr>
        <p:txBody>
          <a:bodyPr/>
          <a:lstStyle/>
          <a:p>
            <a:r>
              <a:rPr lang="id-ID" sz="4000" dirty="0" smtClean="0"/>
              <a:t>BERBICARA DI BELAKANG </a:t>
            </a:r>
            <a:r>
              <a:rPr lang="id-ID" sz="4000" dirty="0" smtClean="0"/>
              <a:t>VS</a:t>
            </a:r>
          </a:p>
          <a:p>
            <a:r>
              <a:rPr lang="id-ID" sz="4000" dirty="0" smtClean="0"/>
              <a:t> </a:t>
            </a:r>
            <a:r>
              <a:rPr lang="id-ID" sz="4000" dirty="0" smtClean="0"/>
              <a:t>BERBICARA DI DEPAN</a:t>
            </a:r>
            <a:endParaRPr lang="en-US" sz="4000" b="1" dirty="0"/>
          </a:p>
        </p:txBody>
      </p:sp>
      <p:sp>
        <p:nvSpPr>
          <p:cNvPr id="3" name="Rectangle 2">
            <a:extLst>
              <a:ext uri="{FF2B5EF4-FFF2-40B4-BE49-F238E27FC236}">
                <a16:creationId xmlns:a16="http://schemas.microsoft.com/office/drawing/2014/main" xmlns="" id="{485EEFCC-2124-44D3-AF15-92977C72B3D2}"/>
              </a:ext>
            </a:extLst>
          </p:cNvPr>
          <p:cNvSpPr/>
          <p:nvPr/>
        </p:nvSpPr>
        <p:spPr>
          <a:xfrm>
            <a:off x="0" y="1854579"/>
            <a:ext cx="12202411" cy="144016"/>
          </a:xfrm>
          <a:prstGeom prst="rect">
            <a:avLst/>
          </a:prstGeom>
          <a:gradFill flip="none" rotWithShape="1">
            <a:gsLst>
              <a:gs pos="0">
                <a:schemeClr val="bg1">
                  <a:lumMod val="75000"/>
                </a:schemeClr>
              </a:gs>
              <a:gs pos="50000">
                <a:schemeClr val="bg1"/>
              </a:gs>
              <a:gs pos="100000">
                <a:schemeClr val="bg1">
                  <a:lumMod val="8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pic>
        <p:nvPicPr>
          <p:cNvPr id="5122" name="Picture 2" descr="E:\jaro\Desain Training\ATTITUDE IS EVERYTHING SMK N Karangdadap\refrensi\persepsi.jpg"/>
          <p:cNvPicPr>
            <a:picLocks noChangeAspect="1" noChangeArrowheads="1"/>
          </p:cNvPicPr>
          <p:nvPr/>
        </p:nvPicPr>
        <p:blipFill>
          <a:blip r:embed="rId3" cstate="print"/>
          <a:srcRect/>
          <a:stretch>
            <a:fillRect/>
          </a:stretch>
        </p:blipFill>
        <p:spPr bwMode="auto">
          <a:xfrm>
            <a:off x="1774737" y="2067644"/>
            <a:ext cx="8915400" cy="4457700"/>
          </a:xfrm>
          <a:prstGeom prst="rect">
            <a:avLst/>
          </a:prstGeom>
          <a:noFill/>
        </p:spPr>
      </p:pic>
    </p:spTree>
    <p:extLst>
      <p:ext uri="{BB962C8B-B14F-4D97-AF65-F5344CB8AC3E}">
        <p14:creationId xmlns:p14="http://schemas.microsoft.com/office/powerpoint/2010/main" xmlns="" val="147616872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xmlns="" id="{035FEC58-9E2F-495E-88B5-E84859F69C12}"/>
              </a:ext>
            </a:extLst>
          </p:cNvPr>
          <p:cNvSpPr txBox="1"/>
          <p:nvPr/>
        </p:nvSpPr>
        <p:spPr>
          <a:xfrm>
            <a:off x="1126661" y="2732052"/>
            <a:ext cx="4680520" cy="1015663"/>
          </a:xfrm>
          <a:prstGeom prst="rect">
            <a:avLst/>
          </a:prstGeom>
          <a:noFill/>
        </p:spPr>
        <p:txBody>
          <a:bodyPr wrap="square" rtlCol="0">
            <a:spAutoFit/>
          </a:bodyPr>
          <a:lstStyle/>
          <a:p>
            <a:r>
              <a:rPr lang="id-ID" altLang="ko-KR" sz="2000" dirty="0" smtClean="0">
                <a:solidFill>
                  <a:prstClr val="white"/>
                </a:solidFill>
                <a:cs typeface="Arial" pitchFamily="34" charset="0"/>
              </a:rPr>
              <a:t>Loh..? Memangnya saya termasuk orang yang Bad Attitude ya..? Kog disuruh berubah..?</a:t>
            </a:r>
            <a:endParaRPr lang="en-US" altLang="ko-KR" sz="2000" dirty="0">
              <a:solidFill>
                <a:prstClr val="white"/>
              </a:solidFill>
              <a:cs typeface="Arial" pitchFamily="34" charset="0"/>
            </a:endParaRPr>
          </a:p>
        </p:txBody>
      </p:sp>
      <p:sp>
        <p:nvSpPr>
          <p:cNvPr id="11" name="Text Placeholder 10">
            <a:extLst>
              <a:ext uri="{FF2B5EF4-FFF2-40B4-BE49-F238E27FC236}">
                <a16:creationId xmlns:a16="http://schemas.microsoft.com/office/drawing/2014/main" xmlns="" id="{52FFCFB6-B141-4789-A324-DAFB053BB93B}"/>
              </a:ext>
            </a:extLst>
          </p:cNvPr>
          <p:cNvSpPr txBox="1">
            <a:spLocks/>
          </p:cNvSpPr>
          <p:nvPr/>
        </p:nvSpPr>
        <p:spPr>
          <a:xfrm>
            <a:off x="910630" y="941042"/>
            <a:ext cx="4536504" cy="1623862"/>
          </a:xfrm>
          <a:prstGeom prst="rect">
            <a:avLst/>
          </a:prstGeom>
          <a:noFill/>
        </p:spPr>
        <p:txBody>
          <a:bodyPr anchor="ct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514350" indent="-514350">
              <a:buNone/>
            </a:pPr>
            <a:r>
              <a:rPr lang="id-ID" sz="4400" b="1" dirty="0" smtClean="0">
                <a:solidFill>
                  <a:schemeClr val="bg1"/>
                </a:solidFill>
              </a:rPr>
              <a:t>3. Lets Change, Mari berubah</a:t>
            </a:r>
          </a:p>
        </p:txBody>
      </p:sp>
      <p:pic>
        <p:nvPicPr>
          <p:cNvPr id="7" name="Picture Placeholder 6" descr="handshake_190617.jpg"/>
          <p:cNvPicPr>
            <a:picLocks noGrp="1" noChangeAspect="1"/>
          </p:cNvPicPr>
          <p:nvPr>
            <p:ph type="pic" sz="quarter" idx="12"/>
          </p:nvPr>
        </p:nvPicPr>
        <p:blipFill>
          <a:blip r:embed="rId3" cstate="print"/>
          <a:srcRect l="23156" r="23156"/>
          <a:stretch>
            <a:fillRect/>
          </a:stretch>
        </p:blipFill>
        <p:spPr/>
      </p:pic>
    </p:spTree>
    <p:extLst>
      <p:ext uri="{BB962C8B-B14F-4D97-AF65-F5344CB8AC3E}">
        <p14:creationId xmlns:p14="http://schemas.microsoft.com/office/powerpoint/2010/main" xmlns="" val="6670102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206381AD-4C2B-4745-99B1-0BBCE6131A71}"/>
              </a:ext>
            </a:extLst>
          </p:cNvPr>
          <p:cNvSpPr>
            <a:spLocks noGrp="1"/>
          </p:cNvSpPr>
          <p:nvPr>
            <p:ph type="body" sz="quarter" idx="10"/>
          </p:nvPr>
        </p:nvSpPr>
        <p:spPr>
          <a:prstGeom prst="rect">
            <a:avLst/>
          </a:prstGeom>
        </p:spPr>
        <p:txBody>
          <a:bodyPr/>
          <a:lstStyle/>
          <a:p>
            <a:r>
              <a:rPr lang="id-ID" dirty="0" smtClean="0"/>
              <a:t>Coba ini</a:t>
            </a:r>
            <a:endParaRPr lang="en-US" dirty="0"/>
          </a:p>
        </p:txBody>
      </p:sp>
      <p:sp>
        <p:nvSpPr>
          <p:cNvPr id="3" name="직사각형 7">
            <a:extLst>
              <a:ext uri="{FF2B5EF4-FFF2-40B4-BE49-F238E27FC236}">
                <a16:creationId xmlns:a16="http://schemas.microsoft.com/office/drawing/2014/main" xmlns="" id="{61723FC2-5D12-408F-8A0E-C9EB74CC716F}"/>
              </a:ext>
            </a:extLst>
          </p:cNvPr>
          <p:cNvSpPr/>
          <p:nvPr/>
        </p:nvSpPr>
        <p:spPr>
          <a:xfrm>
            <a:off x="376021" y="1340771"/>
            <a:ext cx="6265304" cy="25415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black">
                  <a:lumMod val="65000"/>
                  <a:lumOff val="35000"/>
                </a:prstClr>
              </a:solidFill>
            </a:endParaRPr>
          </a:p>
        </p:txBody>
      </p:sp>
      <p:sp>
        <p:nvSpPr>
          <p:cNvPr id="4" name="직사각형 34">
            <a:extLst>
              <a:ext uri="{FF2B5EF4-FFF2-40B4-BE49-F238E27FC236}">
                <a16:creationId xmlns:a16="http://schemas.microsoft.com/office/drawing/2014/main" xmlns="" id="{2088E15E-C95E-4C4D-A06B-A92AD6C413B9}"/>
              </a:ext>
            </a:extLst>
          </p:cNvPr>
          <p:cNvSpPr/>
          <p:nvPr/>
        </p:nvSpPr>
        <p:spPr>
          <a:xfrm>
            <a:off x="376021" y="3509899"/>
            <a:ext cx="6265304" cy="25415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white"/>
              </a:solidFill>
            </a:endParaRPr>
          </a:p>
        </p:txBody>
      </p:sp>
      <p:sp>
        <p:nvSpPr>
          <p:cNvPr id="5" name="직사각형 42">
            <a:extLst>
              <a:ext uri="{FF2B5EF4-FFF2-40B4-BE49-F238E27FC236}">
                <a16:creationId xmlns:a16="http://schemas.microsoft.com/office/drawing/2014/main" xmlns="" id="{A9E60EF7-513E-477D-B8D5-FE3B82B27341}"/>
              </a:ext>
            </a:extLst>
          </p:cNvPr>
          <p:cNvSpPr/>
          <p:nvPr/>
        </p:nvSpPr>
        <p:spPr>
          <a:xfrm>
            <a:off x="5590542" y="1340771"/>
            <a:ext cx="6265304" cy="254150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white"/>
              </a:solidFill>
            </a:endParaRPr>
          </a:p>
        </p:txBody>
      </p:sp>
      <p:sp>
        <p:nvSpPr>
          <p:cNvPr id="6" name="직사각형 43">
            <a:extLst>
              <a:ext uri="{FF2B5EF4-FFF2-40B4-BE49-F238E27FC236}">
                <a16:creationId xmlns:a16="http://schemas.microsoft.com/office/drawing/2014/main" xmlns="" id="{6212C3B7-D794-4F09-AC8A-DE3DC2C4EFB4}"/>
              </a:ext>
            </a:extLst>
          </p:cNvPr>
          <p:cNvSpPr/>
          <p:nvPr/>
        </p:nvSpPr>
        <p:spPr>
          <a:xfrm>
            <a:off x="5590542" y="3509899"/>
            <a:ext cx="6265304" cy="254150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white"/>
              </a:solidFill>
            </a:endParaRPr>
          </a:p>
        </p:txBody>
      </p:sp>
      <p:grpSp>
        <p:nvGrpSpPr>
          <p:cNvPr id="7" name="그룹 45">
            <a:extLst>
              <a:ext uri="{FF2B5EF4-FFF2-40B4-BE49-F238E27FC236}">
                <a16:creationId xmlns:a16="http://schemas.microsoft.com/office/drawing/2014/main" xmlns="" id="{4FC906C4-D037-4B3C-8185-5EF11C972A1E}"/>
              </a:ext>
            </a:extLst>
          </p:cNvPr>
          <p:cNvGrpSpPr/>
          <p:nvPr/>
        </p:nvGrpSpPr>
        <p:grpSpPr>
          <a:xfrm>
            <a:off x="4351103" y="2192960"/>
            <a:ext cx="2935492" cy="2935874"/>
            <a:chOff x="4896191" y="2726685"/>
            <a:chExt cx="2412000" cy="2412000"/>
          </a:xfrm>
        </p:grpSpPr>
        <p:sp>
          <p:nvSpPr>
            <p:cNvPr id="8" name="직사각형 10">
              <a:extLst>
                <a:ext uri="{FF2B5EF4-FFF2-40B4-BE49-F238E27FC236}">
                  <a16:creationId xmlns:a16="http://schemas.microsoft.com/office/drawing/2014/main" xmlns="" id="{B3D64F8F-6B56-4FCF-B99D-A901A0DA5C64}"/>
                </a:ext>
              </a:extLst>
            </p:cNvPr>
            <p:cNvSpPr/>
            <p:nvPr/>
          </p:nvSpPr>
          <p:spPr>
            <a:xfrm>
              <a:off x="4896191" y="2726685"/>
              <a:ext cx="2412000" cy="2412000"/>
            </a:xfrm>
            <a:prstGeom prst="rect">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white"/>
                </a:solidFill>
              </a:endParaRPr>
            </a:p>
          </p:txBody>
        </p:sp>
        <p:sp>
          <p:nvSpPr>
            <p:cNvPr id="9" name="직사각형 44">
              <a:extLst>
                <a:ext uri="{FF2B5EF4-FFF2-40B4-BE49-F238E27FC236}">
                  <a16:creationId xmlns:a16="http://schemas.microsoft.com/office/drawing/2014/main" xmlns="" id="{EACD0802-88E9-4CEA-8F30-8ABE980E1C65}"/>
                </a:ext>
              </a:extLst>
            </p:cNvPr>
            <p:cNvSpPr/>
            <p:nvPr/>
          </p:nvSpPr>
          <p:spPr>
            <a:xfrm rot="18900000">
              <a:off x="5256191" y="3086685"/>
              <a:ext cx="1692000" cy="1692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white"/>
                </a:solidFill>
              </a:endParaRPr>
            </a:p>
          </p:txBody>
        </p:sp>
        <p:sp>
          <p:nvSpPr>
            <p:cNvPr id="10" name="Diamond 9">
              <a:extLst>
                <a:ext uri="{FF2B5EF4-FFF2-40B4-BE49-F238E27FC236}">
                  <a16:creationId xmlns:a16="http://schemas.microsoft.com/office/drawing/2014/main" xmlns="" id="{58BC6BAE-51EA-48CB-AB08-4CAFFF9CE3B0}"/>
                </a:ext>
              </a:extLst>
            </p:cNvPr>
            <p:cNvSpPr/>
            <p:nvPr/>
          </p:nvSpPr>
          <p:spPr>
            <a:xfrm>
              <a:off x="5021409" y="2851903"/>
              <a:ext cx="2161564" cy="2161564"/>
            </a:xfrm>
            <a:prstGeom prst="diamond">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white"/>
                </a:solidFill>
              </a:endParaRPr>
            </a:p>
          </p:txBody>
        </p:sp>
      </p:grpSp>
      <p:sp>
        <p:nvSpPr>
          <p:cNvPr id="11" name="TextBox 10">
            <a:extLst>
              <a:ext uri="{FF2B5EF4-FFF2-40B4-BE49-F238E27FC236}">
                <a16:creationId xmlns:a16="http://schemas.microsoft.com/office/drawing/2014/main" xmlns="" id="{474FF7C9-278B-49BC-9D38-2663BADEBE76}"/>
              </a:ext>
            </a:extLst>
          </p:cNvPr>
          <p:cNvSpPr txBox="1"/>
          <p:nvPr/>
        </p:nvSpPr>
        <p:spPr>
          <a:xfrm>
            <a:off x="4614817" y="3428512"/>
            <a:ext cx="2293520" cy="646331"/>
          </a:xfrm>
          <a:prstGeom prst="rect">
            <a:avLst/>
          </a:prstGeom>
          <a:noFill/>
        </p:spPr>
        <p:txBody>
          <a:bodyPr wrap="square" rtlCol="0">
            <a:spAutoFit/>
          </a:bodyPr>
          <a:lstStyle/>
          <a:p>
            <a:pPr algn="ctr"/>
            <a:r>
              <a:rPr lang="id-ID" altLang="ko-KR" sz="3600" b="1" dirty="0" smtClean="0">
                <a:cs typeface="Arial" pitchFamily="34" charset="0"/>
              </a:rPr>
              <a:t>Change</a:t>
            </a:r>
            <a:endParaRPr lang="ko-KR" altLang="en-US" sz="3600" b="1" dirty="0">
              <a:cs typeface="Arial" pitchFamily="34" charset="0"/>
            </a:endParaRPr>
          </a:p>
        </p:txBody>
      </p:sp>
      <p:grpSp>
        <p:nvGrpSpPr>
          <p:cNvPr id="12" name="Group 11">
            <a:extLst>
              <a:ext uri="{FF2B5EF4-FFF2-40B4-BE49-F238E27FC236}">
                <a16:creationId xmlns:a16="http://schemas.microsoft.com/office/drawing/2014/main" xmlns="" id="{28AC5663-4F4B-4E14-9831-ECFC157DD9C3}"/>
              </a:ext>
            </a:extLst>
          </p:cNvPr>
          <p:cNvGrpSpPr/>
          <p:nvPr/>
        </p:nvGrpSpPr>
        <p:grpSpPr>
          <a:xfrm>
            <a:off x="550592" y="1691793"/>
            <a:ext cx="5083571" cy="1262947"/>
            <a:chOff x="647166" y="1489862"/>
            <a:chExt cx="2227996" cy="760394"/>
          </a:xfrm>
        </p:grpSpPr>
        <p:sp>
          <p:nvSpPr>
            <p:cNvPr id="13" name="TextBox 12">
              <a:extLst>
                <a:ext uri="{FF2B5EF4-FFF2-40B4-BE49-F238E27FC236}">
                  <a16:creationId xmlns:a16="http://schemas.microsoft.com/office/drawing/2014/main" xmlns="" id="{70FD43B7-DE55-43A9-ADA2-27E2AAEF4254}"/>
                </a:ext>
              </a:extLst>
            </p:cNvPr>
            <p:cNvSpPr txBox="1"/>
            <p:nvPr/>
          </p:nvSpPr>
          <p:spPr>
            <a:xfrm>
              <a:off x="647166" y="1489862"/>
              <a:ext cx="2227995" cy="240898"/>
            </a:xfrm>
            <a:prstGeom prst="rect">
              <a:avLst/>
            </a:prstGeom>
            <a:noFill/>
          </p:spPr>
          <p:txBody>
            <a:bodyPr wrap="square" rtlCol="0">
              <a:spAutoFit/>
            </a:bodyPr>
            <a:lstStyle/>
            <a:p>
              <a:r>
                <a:rPr lang="id-ID" sz="2000" b="1" dirty="0" smtClean="0"/>
                <a:t>Tulis attitude buruk kita</a:t>
              </a:r>
            </a:p>
          </p:txBody>
        </p:sp>
        <p:sp>
          <p:nvSpPr>
            <p:cNvPr id="14" name="TextBox 13">
              <a:extLst>
                <a:ext uri="{FF2B5EF4-FFF2-40B4-BE49-F238E27FC236}">
                  <a16:creationId xmlns:a16="http://schemas.microsoft.com/office/drawing/2014/main" xmlns="" id="{44840FB3-207F-4AD4-A6B1-94B45585682A}"/>
                </a:ext>
              </a:extLst>
            </p:cNvPr>
            <p:cNvSpPr txBox="1"/>
            <p:nvPr/>
          </p:nvSpPr>
          <p:spPr>
            <a:xfrm>
              <a:off x="647166" y="1805522"/>
              <a:ext cx="2227996" cy="444734"/>
            </a:xfrm>
            <a:prstGeom prst="rect">
              <a:avLst/>
            </a:prstGeom>
            <a:noFill/>
          </p:spPr>
          <p:txBody>
            <a:bodyPr wrap="square" rtlCol="0">
              <a:spAutoFit/>
            </a:bodyPr>
            <a:lstStyle/>
            <a:p>
              <a:r>
                <a:rPr lang="id-ID" altLang="ko-KR" sz="1400" b="1" dirty="0" smtClean="0">
                  <a:solidFill>
                    <a:prstClr val="white"/>
                  </a:solidFill>
                  <a:cs typeface="Arial" pitchFamily="34" charset="0"/>
                </a:rPr>
                <a:t>Dan buat janji pada diri sendiri untuk </a:t>
              </a:r>
            </a:p>
            <a:p>
              <a:r>
                <a:rPr lang="id-ID" altLang="ko-KR" sz="1400" b="1" dirty="0" smtClean="0">
                  <a:solidFill>
                    <a:prstClr val="white"/>
                  </a:solidFill>
                  <a:cs typeface="Arial" pitchFamily="34" charset="0"/>
                </a:rPr>
                <a:t>merubah  attitude buruk kita menjadi </a:t>
              </a:r>
            </a:p>
            <a:p>
              <a:r>
                <a:rPr lang="id-ID" altLang="ko-KR" sz="1400" b="1" dirty="0" smtClean="0">
                  <a:solidFill>
                    <a:prstClr val="white"/>
                  </a:solidFill>
                  <a:cs typeface="Arial" pitchFamily="34" charset="0"/>
                </a:rPr>
                <a:t>attitude yang baik.</a:t>
              </a:r>
              <a:endParaRPr lang="ko-KR" altLang="en-US" sz="1400" b="1" dirty="0">
                <a:solidFill>
                  <a:prstClr val="white"/>
                </a:solidFill>
                <a:cs typeface="Arial" pitchFamily="34" charset="0"/>
              </a:endParaRPr>
            </a:p>
          </p:txBody>
        </p:sp>
      </p:grpSp>
      <p:grpSp>
        <p:nvGrpSpPr>
          <p:cNvPr id="28" name="Group 27">
            <a:extLst>
              <a:ext uri="{FF2B5EF4-FFF2-40B4-BE49-F238E27FC236}">
                <a16:creationId xmlns:a16="http://schemas.microsoft.com/office/drawing/2014/main" xmlns="" id="{28AC5663-4F4B-4E14-9831-ECFC157DD9C3}"/>
              </a:ext>
            </a:extLst>
          </p:cNvPr>
          <p:cNvGrpSpPr/>
          <p:nvPr/>
        </p:nvGrpSpPr>
        <p:grpSpPr>
          <a:xfrm>
            <a:off x="516386" y="4399151"/>
            <a:ext cx="5083569" cy="1262946"/>
            <a:chOff x="647166" y="1489862"/>
            <a:chExt cx="2227996" cy="760393"/>
          </a:xfrm>
        </p:grpSpPr>
        <p:sp>
          <p:nvSpPr>
            <p:cNvPr id="29" name="TextBox 28">
              <a:extLst>
                <a:ext uri="{FF2B5EF4-FFF2-40B4-BE49-F238E27FC236}">
                  <a16:creationId xmlns:a16="http://schemas.microsoft.com/office/drawing/2014/main" xmlns="" id="{70FD43B7-DE55-43A9-ADA2-27E2AAEF4254}"/>
                </a:ext>
              </a:extLst>
            </p:cNvPr>
            <p:cNvSpPr txBox="1"/>
            <p:nvPr/>
          </p:nvSpPr>
          <p:spPr>
            <a:xfrm>
              <a:off x="647166" y="1489862"/>
              <a:ext cx="2227995" cy="240898"/>
            </a:xfrm>
            <a:prstGeom prst="rect">
              <a:avLst/>
            </a:prstGeom>
            <a:noFill/>
          </p:spPr>
          <p:txBody>
            <a:bodyPr wrap="square" rtlCol="0">
              <a:spAutoFit/>
            </a:bodyPr>
            <a:lstStyle/>
            <a:p>
              <a:r>
                <a:rPr lang="id-ID" sz="2000" b="1" dirty="0" smtClean="0"/>
                <a:t>Saling ingat mengingatkan</a:t>
              </a:r>
              <a:endParaRPr lang="id-ID" sz="2000" b="1" dirty="0" smtClean="0"/>
            </a:p>
          </p:txBody>
        </p:sp>
        <p:sp>
          <p:nvSpPr>
            <p:cNvPr id="30" name="TextBox 29">
              <a:extLst>
                <a:ext uri="{FF2B5EF4-FFF2-40B4-BE49-F238E27FC236}">
                  <a16:creationId xmlns:a16="http://schemas.microsoft.com/office/drawing/2014/main" xmlns="" id="{44840FB3-207F-4AD4-A6B1-94B45585682A}"/>
                </a:ext>
              </a:extLst>
            </p:cNvPr>
            <p:cNvSpPr txBox="1"/>
            <p:nvPr/>
          </p:nvSpPr>
          <p:spPr>
            <a:xfrm>
              <a:off x="647166" y="1805521"/>
              <a:ext cx="2227996" cy="444734"/>
            </a:xfrm>
            <a:prstGeom prst="rect">
              <a:avLst/>
            </a:prstGeom>
            <a:noFill/>
          </p:spPr>
          <p:txBody>
            <a:bodyPr wrap="square" rtlCol="0">
              <a:spAutoFit/>
            </a:bodyPr>
            <a:lstStyle/>
            <a:p>
              <a:r>
                <a:rPr lang="id-ID" altLang="ko-KR" sz="1400" b="1" dirty="0" smtClean="0">
                  <a:solidFill>
                    <a:prstClr val="white"/>
                  </a:solidFill>
                  <a:cs typeface="Arial" pitchFamily="34" charset="0"/>
                </a:rPr>
                <a:t>Karena kita tidak bisa melihat diri kita sendiri,</a:t>
              </a:r>
            </a:p>
            <a:p>
              <a:r>
                <a:rPr lang="id-ID" altLang="ko-KR" sz="1400" b="1" dirty="0" smtClean="0">
                  <a:solidFill>
                    <a:prstClr val="white"/>
                  </a:solidFill>
                  <a:cs typeface="Arial" pitchFamily="34" charset="0"/>
                </a:rPr>
                <a:t>Kita butuh cermin untuk melihat diri kita, yang mana ini adalah orang lain.</a:t>
              </a:r>
              <a:endParaRPr lang="ko-KR" altLang="en-US" sz="1400" b="1" dirty="0">
                <a:solidFill>
                  <a:prstClr val="white"/>
                </a:solidFill>
                <a:cs typeface="Arial" pitchFamily="34" charset="0"/>
              </a:endParaRPr>
            </a:p>
          </p:txBody>
        </p:sp>
      </p:grpSp>
      <p:grpSp>
        <p:nvGrpSpPr>
          <p:cNvPr id="31" name="Group 30">
            <a:extLst>
              <a:ext uri="{FF2B5EF4-FFF2-40B4-BE49-F238E27FC236}">
                <a16:creationId xmlns:a16="http://schemas.microsoft.com/office/drawing/2014/main" xmlns="" id="{28AC5663-4F4B-4E14-9831-ECFC157DD9C3}"/>
              </a:ext>
            </a:extLst>
          </p:cNvPr>
          <p:cNvGrpSpPr/>
          <p:nvPr/>
        </p:nvGrpSpPr>
        <p:grpSpPr>
          <a:xfrm>
            <a:off x="7276333" y="1734005"/>
            <a:ext cx="5083571" cy="1047501"/>
            <a:chOff x="647166" y="1489863"/>
            <a:chExt cx="2227996" cy="630679"/>
          </a:xfrm>
        </p:grpSpPr>
        <p:sp>
          <p:nvSpPr>
            <p:cNvPr id="32" name="TextBox 31">
              <a:extLst>
                <a:ext uri="{FF2B5EF4-FFF2-40B4-BE49-F238E27FC236}">
                  <a16:creationId xmlns:a16="http://schemas.microsoft.com/office/drawing/2014/main" xmlns="" id="{70FD43B7-DE55-43A9-ADA2-27E2AAEF4254}"/>
                </a:ext>
              </a:extLst>
            </p:cNvPr>
            <p:cNvSpPr txBox="1"/>
            <p:nvPr/>
          </p:nvSpPr>
          <p:spPr>
            <a:xfrm>
              <a:off x="647166" y="1489863"/>
              <a:ext cx="2227995" cy="240898"/>
            </a:xfrm>
            <a:prstGeom prst="rect">
              <a:avLst/>
            </a:prstGeom>
            <a:noFill/>
          </p:spPr>
          <p:txBody>
            <a:bodyPr wrap="square" rtlCol="0">
              <a:spAutoFit/>
            </a:bodyPr>
            <a:lstStyle/>
            <a:p>
              <a:r>
                <a:rPr lang="id-ID" sz="2000" b="1" dirty="0" smtClean="0"/>
                <a:t>Tinggalkan orang </a:t>
              </a:r>
              <a:r>
                <a:rPr lang="id-ID" sz="2000" b="1" dirty="0" smtClean="0"/>
                <a:t>/ hal </a:t>
              </a:r>
              <a:r>
                <a:rPr lang="id-ID" sz="2000" b="1" dirty="0" smtClean="0"/>
                <a:t>yang buruk</a:t>
              </a:r>
            </a:p>
          </p:txBody>
        </p:sp>
        <p:sp>
          <p:nvSpPr>
            <p:cNvPr id="33" name="TextBox 32">
              <a:extLst>
                <a:ext uri="{FF2B5EF4-FFF2-40B4-BE49-F238E27FC236}">
                  <a16:creationId xmlns:a16="http://schemas.microsoft.com/office/drawing/2014/main" xmlns="" id="{44840FB3-207F-4AD4-A6B1-94B45585682A}"/>
                </a:ext>
              </a:extLst>
            </p:cNvPr>
            <p:cNvSpPr txBox="1"/>
            <p:nvPr/>
          </p:nvSpPr>
          <p:spPr>
            <a:xfrm>
              <a:off x="647166" y="1805522"/>
              <a:ext cx="2227996" cy="315020"/>
            </a:xfrm>
            <a:prstGeom prst="rect">
              <a:avLst/>
            </a:prstGeom>
            <a:noFill/>
          </p:spPr>
          <p:txBody>
            <a:bodyPr wrap="square" rtlCol="0">
              <a:spAutoFit/>
            </a:bodyPr>
            <a:lstStyle/>
            <a:p>
              <a:r>
                <a:rPr lang="id-ID" altLang="ko-KR" sz="1400" b="1" dirty="0" smtClean="0">
                  <a:solidFill>
                    <a:prstClr val="white"/>
                  </a:solidFill>
                  <a:cs typeface="Arial" pitchFamily="34" charset="0"/>
                </a:rPr>
                <a:t>Karena pergaulan mengambil peran yang sangat </a:t>
              </a:r>
            </a:p>
            <a:p>
              <a:r>
                <a:rPr lang="id-ID" altLang="ko-KR" sz="1400" b="1" dirty="0" smtClean="0">
                  <a:solidFill>
                    <a:prstClr val="white"/>
                  </a:solidFill>
                  <a:cs typeface="Arial" pitchFamily="34" charset="0"/>
                </a:rPr>
                <a:t>Penting dalam pembentukan Attitude yang baik</a:t>
              </a:r>
              <a:endParaRPr lang="ko-KR" altLang="en-US" sz="1400" b="1" dirty="0">
                <a:solidFill>
                  <a:prstClr val="white"/>
                </a:solidFill>
                <a:cs typeface="Arial" pitchFamily="34" charset="0"/>
              </a:endParaRPr>
            </a:p>
          </p:txBody>
        </p:sp>
      </p:grpSp>
      <p:grpSp>
        <p:nvGrpSpPr>
          <p:cNvPr id="34" name="Group 33">
            <a:extLst>
              <a:ext uri="{FF2B5EF4-FFF2-40B4-BE49-F238E27FC236}">
                <a16:creationId xmlns:a16="http://schemas.microsoft.com/office/drawing/2014/main" xmlns="" id="{28AC5663-4F4B-4E14-9831-ECFC157DD9C3}"/>
              </a:ext>
            </a:extLst>
          </p:cNvPr>
          <p:cNvGrpSpPr/>
          <p:nvPr/>
        </p:nvGrpSpPr>
        <p:grpSpPr>
          <a:xfrm>
            <a:off x="7247336" y="4542318"/>
            <a:ext cx="5083569" cy="1262946"/>
            <a:chOff x="647166" y="1489862"/>
            <a:chExt cx="2227996" cy="760393"/>
          </a:xfrm>
        </p:grpSpPr>
        <p:sp>
          <p:nvSpPr>
            <p:cNvPr id="35" name="TextBox 34">
              <a:extLst>
                <a:ext uri="{FF2B5EF4-FFF2-40B4-BE49-F238E27FC236}">
                  <a16:creationId xmlns:a16="http://schemas.microsoft.com/office/drawing/2014/main" xmlns="" id="{70FD43B7-DE55-43A9-ADA2-27E2AAEF4254}"/>
                </a:ext>
              </a:extLst>
            </p:cNvPr>
            <p:cNvSpPr txBox="1"/>
            <p:nvPr/>
          </p:nvSpPr>
          <p:spPr>
            <a:xfrm>
              <a:off x="647166" y="1489862"/>
              <a:ext cx="2227995" cy="240898"/>
            </a:xfrm>
            <a:prstGeom prst="rect">
              <a:avLst/>
            </a:prstGeom>
            <a:noFill/>
          </p:spPr>
          <p:txBody>
            <a:bodyPr wrap="square" rtlCol="0">
              <a:spAutoFit/>
            </a:bodyPr>
            <a:lstStyle/>
            <a:p>
              <a:r>
                <a:rPr lang="id-ID" sz="2000" b="1" dirty="0" smtClean="0"/>
                <a:t>Saling Mendukung</a:t>
              </a:r>
              <a:endParaRPr lang="id-ID" sz="2000" b="1" dirty="0" smtClean="0"/>
            </a:p>
          </p:txBody>
        </p:sp>
        <p:sp>
          <p:nvSpPr>
            <p:cNvPr id="36" name="TextBox 35">
              <a:extLst>
                <a:ext uri="{FF2B5EF4-FFF2-40B4-BE49-F238E27FC236}">
                  <a16:creationId xmlns:a16="http://schemas.microsoft.com/office/drawing/2014/main" xmlns="" id="{44840FB3-207F-4AD4-A6B1-94B45585682A}"/>
                </a:ext>
              </a:extLst>
            </p:cNvPr>
            <p:cNvSpPr txBox="1"/>
            <p:nvPr/>
          </p:nvSpPr>
          <p:spPr>
            <a:xfrm>
              <a:off x="647166" y="1805521"/>
              <a:ext cx="2227996" cy="444734"/>
            </a:xfrm>
            <a:prstGeom prst="rect">
              <a:avLst/>
            </a:prstGeom>
            <a:noFill/>
          </p:spPr>
          <p:txBody>
            <a:bodyPr wrap="square" rtlCol="0">
              <a:spAutoFit/>
            </a:bodyPr>
            <a:lstStyle/>
            <a:p>
              <a:r>
                <a:rPr lang="id-ID" altLang="ko-KR" sz="1400" b="1" dirty="0" smtClean="0">
                  <a:solidFill>
                    <a:prstClr val="white"/>
                  </a:solidFill>
                  <a:cs typeface="Arial" pitchFamily="34" charset="0"/>
                </a:rPr>
                <a:t>Karena kita tidak bisa melihat diri kita sendiri,</a:t>
              </a:r>
            </a:p>
            <a:p>
              <a:r>
                <a:rPr lang="id-ID" altLang="ko-KR" sz="1400" b="1" dirty="0" smtClean="0">
                  <a:solidFill>
                    <a:prstClr val="white"/>
                  </a:solidFill>
                  <a:cs typeface="Arial" pitchFamily="34" charset="0"/>
                </a:rPr>
                <a:t>Kita butuh cermin untuk melihat diri kita, </a:t>
              </a:r>
            </a:p>
            <a:p>
              <a:r>
                <a:rPr lang="id-ID" altLang="ko-KR" sz="1400" b="1" dirty="0" smtClean="0">
                  <a:solidFill>
                    <a:prstClr val="white"/>
                  </a:solidFill>
                  <a:cs typeface="Arial" pitchFamily="34" charset="0"/>
                </a:rPr>
                <a:t>yang mana ini adalah orang lain.</a:t>
              </a:r>
              <a:endParaRPr lang="ko-KR" altLang="en-US" sz="1400" b="1" dirty="0">
                <a:solidFill>
                  <a:prstClr val="white"/>
                </a:solidFill>
                <a:cs typeface="Arial" pitchFamily="34" charset="0"/>
              </a:endParaRPr>
            </a:p>
          </p:txBody>
        </p:sp>
      </p:grpSp>
    </p:spTree>
    <p:extLst>
      <p:ext uri="{BB962C8B-B14F-4D97-AF65-F5344CB8AC3E}">
        <p14:creationId xmlns:p14="http://schemas.microsoft.com/office/powerpoint/2010/main" xmlns="" val="32654162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Box 20">
            <a:extLst>
              <a:ext uri="{FF2B5EF4-FFF2-40B4-BE49-F238E27FC236}">
                <a16:creationId xmlns:a16="http://schemas.microsoft.com/office/drawing/2014/main" xmlns="" id="{93AEA043-746F-4334-A00A-A4587B060237}"/>
              </a:ext>
            </a:extLst>
          </p:cNvPr>
          <p:cNvSpPr txBox="1"/>
          <p:nvPr/>
        </p:nvSpPr>
        <p:spPr>
          <a:xfrm>
            <a:off x="6095206" y="976660"/>
            <a:ext cx="5672996" cy="2308324"/>
          </a:xfrm>
          <a:prstGeom prst="rect">
            <a:avLst/>
          </a:prstGeom>
          <a:noFill/>
        </p:spPr>
        <p:txBody>
          <a:bodyPr wrap="square" rtlCol="0" anchor="ctr">
            <a:spAutoFit/>
          </a:bodyPr>
          <a:lstStyle/>
          <a:p>
            <a:pPr algn="r"/>
            <a:r>
              <a:rPr lang="id-ID" sz="7200" b="1" dirty="0" smtClean="0">
                <a:solidFill>
                  <a:prstClr val="white"/>
                </a:solidFill>
              </a:rPr>
              <a:t>Ada pertanyaan?</a:t>
            </a:r>
            <a:endParaRPr lang="ko-KR" altLang="en-US" sz="7200" b="1" dirty="0">
              <a:solidFill>
                <a:prstClr val="white"/>
              </a:solidFill>
              <a:cs typeface="Arial" pitchFamily="34" charset="0"/>
            </a:endParaRPr>
          </a:p>
        </p:txBody>
      </p:sp>
    </p:spTree>
    <p:extLst>
      <p:ext uri="{BB962C8B-B14F-4D97-AF65-F5344CB8AC3E}">
        <p14:creationId xmlns:p14="http://schemas.microsoft.com/office/powerpoint/2010/main" xmlns="" val="233661075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xmlns="" id="{95E3BD7D-EEC6-41FC-867D-95F2B71346B3}"/>
              </a:ext>
            </a:extLst>
          </p:cNvPr>
          <p:cNvSpPr txBox="1"/>
          <p:nvPr/>
        </p:nvSpPr>
        <p:spPr>
          <a:xfrm>
            <a:off x="262558" y="1340768"/>
            <a:ext cx="1756375" cy="1569660"/>
          </a:xfrm>
          <a:prstGeom prst="rect">
            <a:avLst/>
          </a:prstGeom>
          <a:noFill/>
        </p:spPr>
        <p:txBody>
          <a:bodyPr wrap="square" lIns="108000" rIns="108000" rtlCol="0">
            <a:spAutoFit/>
          </a:bodyPr>
          <a:lstStyle/>
          <a:p>
            <a:pPr algn="ctr"/>
            <a:r>
              <a:rPr lang="en-US" altLang="ko-KR" sz="9600" b="1" dirty="0">
                <a:solidFill>
                  <a:srgbClr val="FD2906">
                    <a:lumMod val="75000"/>
                    <a:alpha val="40000"/>
                  </a:srgbClr>
                </a:solidFill>
                <a:cs typeface="Arial" pitchFamily="34" charset="0"/>
              </a:rPr>
              <a:t>01</a:t>
            </a:r>
            <a:endParaRPr lang="ko-KR" altLang="en-US" sz="9600" b="1" dirty="0">
              <a:solidFill>
                <a:srgbClr val="FD2906">
                  <a:lumMod val="75000"/>
                  <a:alpha val="40000"/>
                </a:srgbClr>
              </a:solidFill>
              <a:cs typeface="Arial" pitchFamily="34" charset="0"/>
            </a:endParaRPr>
          </a:p>
        </p:txBody>
      </p:sp>
      <p:sp>
        <p:nvSpPr>
          <p:cNvPr id="10" name="TextBox 9">
            <a:extLst>
              <a:ext uri="{FF2B5EF4-FFF2-40B4-BE49-F238E27FC236}">
                <a16:creationId xmlns:a16="http://schemas.microsoft.com/office/drawing/2014/main" xmlns="" id="{F627DDE9-FE7C-4B7E-A047-E092B6A88859}"/>
              </a:ext>
            </a:extLst>
          </p:cNvPr>
          <p:cNvSpPr txBox="1"/>
          <p:nvPr/>
        </p:nvSpPr>
        <p:spPr>
          <a:xfrm>
            <a:off x="234375" y="2644746"/>
            <a:ext cx="1756375" cy="1569660"/>
          </a:xfrm>
          <a:prstGeom prst="rect">
            <a:avLst/>
          </a:prstGeom>
          <a:noFill/>
        </p:spPr>
        <p:txBody>
          <a:bodyPr wrap="square" lIns="108000" rIns="108000" rtlCol="0">
            <a:spAutoFit/>
          </a:bodyPr>
          <a:lstStyle/>
          <a:p>
            <a:pPr algn="ctr"/>
            <a:r>
              <a:rPr lang="en-US" altLang="ko-KR" sz="9600" b="1" dirty="0">
                <a:solidFill>
                  <a:srgbClr val="262626"/>
                </a:solidFill>
                <a:cs typeface="Arial" pitchFamily="34" charset="0"/>
              </a:rPr>
              <a:t>02</a:t>
            </a:r>
            <a:endParaRPr lang="ko-KR" altLang="en-US" sz="9600" b="1" dirty="0">
              <a:solidFill>
                <a:srgbClr val="262626"/>
              </a:solidFill>
              <a:cs typeface="Arial" pitchFamily="34" charset="0"/>
            </a:endParaRPr>
          </a:p>
        </p:txBody>
      </p:sp>
      <p:sp>
        <p:nvSpPr>
          <p:cNvPr id="14" name="TextBox 13">
            <a:extLst>
              <a:ext uri="{FF2B5EF4-FFF2-40B4-BE49-F238E27FC236}">
                <a16:creationId xmlns:a16="http://schemas.microsoft.com/office/drawing/2014/main" xmlns="" id="{D7B9AF74-CA02-49F9-88D7-98D77F70D10F}"/>
              </a:ext>
            </a:extLst>
          </p:cNvPr>
          <p:cNvSpPr txBox="1"/>
          <p:nvPr/>
        </p:nvSpPr>
        <p:spPr>
          <a:xfrm>
            <a:off x="234375" y="3783738"/>
            <a:ext cx="1756375" cy="1569660"/>
          </a:xfrm>
          <a:prstGeom prst="rect">
            <a:avLst/>
          </a:prstGeom>
          <a:noFill/>
        </p:spPr>
        <p:txBody>
          <a:bodyPr wrap="square" lIns="108000" rIns="108000" rtlCol="0">
            <a:spAutoFit/>
          </a:bodyPr>
          <a:lstStyle/>
          <a:p>
            <a:pPr algn="ctr"/>
            <a:r>
              <a:rPr lang="en-US" altLang="ko-KR" sz="9600" b="1" dirty="0">
                <a:solidFill>
                  <a:srgbClr val="FD2906">
                    <a:lumMod val="75000"/>
                    <a:alpha val="40000"/>
                  </a:srgbClr>
                </a:solidFill>
                <a:cs typeface="Arial" pitchFamily="34" charset="0"/>
              </a:rPr>
              <a:t>03</a:t>
            </a:r>
            <a:endParaRPr lang="ko-KR" altLang="en-US" sz="9600" b="1" dirty="0">
              <a:solidFill>
                <a:srgbClr val="FD2906">
                  <a:lumMod val="75000"/>
                  <a:alpha val="40000"/>
                </a:srgbClr>
              </a:solidFill>
              <a:cs typeface="Arial" pitchFamily="34" charset="0"/>
            </a:endParaRPr>
          </a:p>
        </p:txBody>
      </p:sp>
      <p:sp>
        <p:nvSpPr>
          <p:cNvPr id="18" name="TextBox 17">
            <a:extLst>
              <a:ext uri="{FF2B5EF4-FFF2-40B4-BE49-F238E27FC236}">
                <a16:creationId xmlns:a16="http://schemas.microsoft.com/office/drawing/2014/main" xmlns="" id="{8611BD74-B8C0-4D62-99FC-2DBC909A434D}"/>
              </a:ext>
            </a:extLst>
          </p:cNvPr>
          <p:cNvSpPr txBox="1"/>
          <p:nvPr/>
        </p:nvSpPr>
        <p:spPr>
          <a:xfrm>
            <a:off x="234375" y="4922730"/>
            <a:ext cx="1756375" cy="1569660"/>
          </a:xfrm>
          <a:prstGeom prst="rect">
            <a:avLst/>
          </a:prstGeom>
          <a:noFill/>
        </p:spPr>
        <p:txBody>
          <a:bodyPr wrap="square" lIns="108000" rIns="108000" rtlCol="0">
            <a:spAutoFit/>
          </a:bodyPr>
          <a:lstStyle/>
          <a:p>
            <a:pPr algn="ctr"/>
            <a:r>
              <a:rPr lang="en-US" altLang="ko-KR" sz="9600" b="1" dirty="0">
                <a:solidFill>
                  <a:srgbClr val="262626"/>
                </a:solidFill>
                <a:cs typeface="Arial" pitchFamily="34" charset="0"/>
              </a:rPr>
              <a:t>04</a:t>
            </a:r>
            <a:endParaRPr lang="ko-KR" altLang="en-US" sz="9600" b="1" dirty="0">
              <a:solidFill>
                <a:srgbClr val="262626"/>
              </a:solidFill>
              <a:cs typeface="Arial" pitchFamily="34" charset="0"/>
            </a:endParaRPr>
          </a:p>
        </p:txBody>
      </p:sp>
      <p:sp>
        <p:nvSpPr>
          <p:cNvPr id="5" name="TextBox 4">
            <a:extLst>
              <a:ext uri="{FF2B5EF4-FFF2-40B4-BE49-F238E27FC236}">
                <a16:creationId xmlns:a16="http://schemas.microsoft.com/office/drawing/2014/main" xmlns="" id="{8591A18A-7559-4485-BC2C-6ACBBA9F87DF}"/>
              </a:ext>
            </a:extLst>
          </p:cNvPr>
          <p:cNvSpPr txBox="1"/>
          <p:nvPr/>
        </p:nvSpPr>
        <p:spPr>
          <a:xfrm>
            <a:off x="1702718" y="1610428"/>
            <a:ext cx="5415355" cy="507831"/>
          </a:xfrm>
          <a:prstGeom prst="rect">
            <a:avLst/>
          </a:prstGeom>
          <a:noFill/>
        </p:spPr>
        <p:txBody>
          <a:bodyPr wrap="square" lIns="108000" rIns="108000" rtlCol="0">
            <a:noAutofit/>
          </a:bodyPr>
          <a:lstStyle/>
          <a:p>
            <a:r>
              <a:rPr lang="id-ID" sz="2400" dirty="0" smtClean="0">
                <a:solidFill>
                  <a:schemeClr val="bg1"/>
                </a:solidFill>
              </a:rPr>
              <a:t>Attitude itu Gambaran kondisi mental seseorang atau Pembentukan sejak usia dini</a:t>
            </a:r>
          </a:p>
        </p:txBody>
      </p:sp>
      <p:sp>
        <p:nvSpPr>
          <p:cNvPr id="9" name="TextBox 8">
            <a:extLst>
              <a:ext uri="{FF2B5EF4-FFF2-40B4-BE49-F238E27FC236}">
                <a16:creationId xmlns:a16="http://schemas.microsoft.com/office/drawing/2014/main" xmlns="" id="{EC79CA3D-1245-4812-BE2C-A17717D31459}"/>
              </a:ext>
            </a:extLst>
          </p:cNvPr>
          <p:cNvSpPr txBox="1"/>
          <p:nvPr/>
        </p:nvSpPr>
        <p:spPr>
          <a:xfrm>
            <a:off x="1759971" y="3065185"/>
            <a:ext cx="5415355" cy="507831"/>
          </a:xfrm>
          <a:prstGeom prst="rect">
            <a:avLst/>
          </a:prstGeom>
          <a:noFill/>
        </p:spPr>
        <p:txBody>
          <a:bodyPr wrap="square" lIns="108000" rIns="108000" rtlCol="0">
            <a:noAutofit/>
          </a:bodyPr>
          <a:lstStyle/>
          <a:p>
            <a:r>
              <a:rPr lang="id-ID" sz="2400" dirty="0" smtClean="0">
                <a:solidFill>
                  <a:schemeClr val="bg1"/>
                </a:solidFill>
              </a:rPr>
              <a:t>Attitude adalah bahasa universal. </a:t>
            </a:r>
            <a:endParaRPr lang="id-ID" sz="2400" dirty="0" smtClean="0">
              <a:solidFill>
                <a:schemeClr val="bg1"/>
              </a:solidFill>
            </a:endParaRPr>
          </a:p>
        </p:txBody>
      </p:sp>
      <p:sp>
        <p:nvSpPr>
          <p:cNvPr id="13" name="TextBox 12">
            <a:extLst>
              <a:ext uri="{FF2B5EF4-FFF2-40B4-BE49-F238E27FC236}">
                <a16:creationId xmlns:a16="http://schemas.microsoft.com/office/drawing/2014/main" xmlns="" id="{5A5757E4-1723-4073-9FC5-1D351F20A151}"/>
              </a:ext>
            </a:extLst>
          </p:cNvPr>
          <p:cNvSpPr txBox="1"/>
          <p:nvPr/>
        </p:nvSpPr>
        <p:spPr>
          <a:xfrm>
            <a:off x="1759971" y="4145305"/>
            <a:ext cx="5919411" cy="507831"/>
          </a:xfrm>
          <a:prstGeom prst="rect">
            <a:avLst/>
          </a:prstGeom>
          <a:noFill/>
        </p:spPr>
        <p:txBody>
          <a:bodyPr wrap="square" lIns="108000" rIns="108000" rtlCol="0">
            <a:noAutofit/>
          </a:bodyPr>
          <a:lstStyle/>
          <a:p>
            <a:r>
              <a:rPr lang="id-ID" sz="2400" dirty="0" smtClean="0">
                <a:solidFill>
                  <a:schemeClr val="bg1"/>
                </a:solidFill>
              </a:rPr>
              <a:t>Kita secara alamiah, bisa membedakan mana attitude yang baik dan tidak baik</a:t>
            </a:r>
            <a:endParaRPr lang="ko-KR" altLang="en-US" sz="2400" b="1" dirty="0">
              <a:solidFill>
                <a:schemeClr val="bg1"/>
              </a:solidFill>
              <a:cs typeface="Arial" pitchFamily="34" charset="0"/>
            </a:endParaRPr>
          </a:p>
        </p:txBody>
      </p:sp>
      <p:sp>
        <p:nvSpPr>
          <p:cNvPr id="17" name="TextBox 16">
            <a:extLst>
              <a:ext uri="{FF2B5EF4-FFF2-40B4-BE49-F238E27FC236}">
                <a16:creationId xmlns:a16="http://schemas.microsoft.com/office/drawing/2014/main" xmlns="" id="{493DF382-44DD-45C3-9704-34E8893BC3AC}"/>
              </a:ext>
            </a:extLst>
          </p:cNvPr>
          <p:cNvSpPr txBox="1"/>
          <p:nvPr/>
        </p:nvSpPr>
        <p:spPr>
          <a:xfrm>
            <a:off x="1748247" y="5297433"/>
            <a:ext cx="6291175" cy="507831"/>
          </a:xfrm>
          <a:prstGeom prst="rect">
            <a:avLst/>
          </a:prstGeom>
          <a:noFill/>
        </p:spPr>
        <p:txBody>
          <a:bodyPr wrap="square" lIns="108000" rIns="108000" rtlCol="0">
            <a:noAutofit/>
          </a:bodyPr>
          <a:lstStyle/>
          <a:p>
            <a:r>
              <a:rPr lang="id-ID" sz="2400" dirty="0" smtClean="0">
                <a:solidFill>
                  <a:schemeClr val="bg1"/>
                </a:solidFill>
              </a:rPr>
              <a:t>Sadari Attitude kita sedini mungkin dan berubah menjadi lebih baik</a:t>
            </a:r>
            <a:endParaRPr lang="id-ID" sz="2400" dirty="0">
              <a:solidFill>
                <a:schemeClr val="bg1"/>
              </a:solidFill>
            </a:endParaRPr>
          </a:p>
        </p:txBody>
      </p:sp>
      <p:sp>
        <p:nvSpPr>
          <p:cNvPr id="19" name="TextBox 18">
            <a:extLst>
              <a:ext uri="{FF2B5EF4-FFF2-40B4-BE49-F238E27FC236}">
                <a16:creationId xmlns:a16="http://schemas.microsoft.com/office/drawing/2014/main" xmlns="" id="{042C12F7-AE9B-40D2-A6C4-2F1B6BC860EE}"/>
              </a:ext>
            </a:extLst>
          </p:cNvPr>
          <p:cNvSpPr txBox="1"/>
          <p:nvPr/>
        </p:nvSpPr>
        <p:spPr>
          <a:xfrm>
            <a:off x="872183" y="373605"/>
            <a:ext cx="6450856" cy="923330"/>
          </a:xfrm>
          <a:prstGeom prst="rect">
            <a:avLst/>
          </a:prstGeom>
          <a:noFill/>
        </p:spPr>
        <p:txBody>
          <a:bodyPr wrap="square" rtlCol="0" anchor="ctr">
            <a:spAutoFit/>
          </a:bodyPr>
          <a:lstStyle/>
          <a:p>
            <a:pPr algn="r"/>
            <a:r>
              <a:rPr lang="id-ID" altLang="ko-KR" sz="5400" dirty="0" smtClean="0">
                <a:solidFill>
                  <a:prstClr val="white"/>
                </a:solidFill>
                <a:cs typeface="Arial" pitchFamily="34" charset="0"/>
              </a:rPr>
              <a:t>Rangkuman</a:t>
            </a:r>
            <a:endParaRPr lang="ko-KR" altLang="en-US" sz="5400" dirty="0">
              <a:solidFill>
                <a:prstClr val="white"/>
              </a:solidFill>
              <a:cs typeface="Arial" pitchFamily="34" charset="0"/>
            </a:endParaRPr>
          </a:p>
        </p:txBody>
      </p:sp>
    </p:spTree>
    <p:extLst>
      <p:ext uri="{BB962C8B-B14F-4D97-AF65-F5344CB8AC3E}">
        <p14:creationId xmlns:p14="http://schemas.microsoft.com/office/powerpoint/2010/main" xmlns="" val="26314364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042C12F7-AE9B-40D2-A6C4-2F1B6BC860EE}"/>
              </a:ext>
            </a:extLst>
          </p:cNvPr>
          <p:cNvSpPr txBox="1"/>
          <p:nvPr/>
        </p:nvSpPr>
        <p:spPr>
          <a:xfrm>
            <a:off x="6959302" y="830317"/>
            <a:ext cx="5777311" cy="5262979"/>
          </a:xfrm>
          <a:prstGeom prst="rect">
            <a:avLst/>
          </a:prstGeom>
          <a:noFill/>
        </p:spPr>
        <p:txBody>
          <a:bodyPr wrap="square" rtlCol="0" anchor="ctr">
            <a:spAutoFit/>
          </a:bodyPr>
          <a:lstStyle/>
          <a:p>
            <a:r>
              <a:rPr lang="id-ID" altLang="ko-KR" sz="4800" dirty="0" smtClean="0">
                <a:solidFill>
                  <a:prstClr val="white"/>
                </a:solidFill>
                <a:cs typeface="Arial" pitchFamily="34" charset="0"/>
              </a:rPr>
              <a:t>“Menanam pohon terbaik adalah 20 tahun yang lalu. Dan waktu terbaik kedua untuk menanam pohon adalah saat ini.”	</a:t>
            </a:r>
            <a:endParaRPr lang="ko-KR" altLang="en-US" sz="4800" dirty="0">
              <a:solidFill>
                <a:prstClr val="white"/>
              </a:solidFill>
              <a:cs typeface="Arial" pitchFamily="34" charset="0"/>
            </a:endParaRPr>
          </a:p>
        </p:txBody>
      </p:sp>
    </p:spTree>
    <p:extLst>
      <p:ext uri="{BB962C8B-B14F-4D97-AF65-F5344CB8AC3E}">
        <p14:creationId xmlns:p14="http://schemas.microsoft.com/office/powerpoint/2010/main" xmlns="" val="21163028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020C8F30-9C91-4D39-A29C-BCE4134E41E9}"/>
              </a:ext>
            </a:extLst>
          </p:cNvPr>
          <p:cNvSpPr txBox="1"/>
          <p:nvPr/>
        </p:nvSpPr>
        <p:spPr>
          <a:xfrm>
            <a:off x="6959304" y="2773634"/>
            <a:ext cx="4721954" cy="1015663"/>
          </a:xfrm>
          <a:prstGeom prst="rect">
            <a:avLst/>
          </a:prstGeom>
          <a:noFill/>
        </p:spPr>
        <p:txBody>
          <a:bodyPr wrap="square" rtlCol="0" anchor="ctr">
            <a:spAutoFit/>
          </a:bodyPr>
          <a:lstStyle/>
          <a:p>
            <a:pPr algn="ctr"/>
            <a:r>
              <a:rPr lang="id-ID" altLang="ko-KR" sz="6000" dirty="0" smtClean="0">
                <a:solidFill>
                  <a:prstClr val="white"/>
                </a:solidFill>
                <a:cs typeface="Arial" pitchFamily="34" charset="0"/>
              </a:rPr>
              <a:t>Terima Kasih</a:t>
            </a:r>
            <a:endParaRPr lang="ko-KR" altLang="en-US" sz="6000" dirty="0">
              <a:solidFill>
                <a:prstClr val="white"/>
              </a:solidFill>
              <a:cs typeface="Arial" pitchFamily="34" charset="0"/>
            </a:endParaRPr>
          </a:p>
        </p:txBody>
      </p:sp>
      <p:sp>
        <p:nvSpPr>
          <p:cNvPr id="4" name="TextBox 3">
            <a:extLst>
              <a:ext uri="{FF2B5EF4-FFF2-40B4-BE49-F238E27FC236}">
                <a16:creationId xmlns:a16="http://schemas.microsoft.com/office/drawing/2014/main" xmlns="" id="{298CF959-4651-4C64-A08C-8F2BDE46A824}"/>
              </a:ext>
            </a:extLst>
          </p:cNvPr>
          <p:cNvSpPr txBox="1"/>
          <p:nvPr/>
        </p:nvSpPr>
        <p:spPr>
          <a:xfrm>
            <a:off x="6773909" y="3599462"/>
            <a:ext cx="4721897" cy="379656"/>
          </a:xfrm>
          <a:prstGeom prst="rect">
            <a:avLst/>
          </a:prstGeom>
          <a:noFill/>
        </p:spPr>
        <p:txBody>
          <a:bodyPr wrap="square" rtlCol="0" anchor="ctr">
            <a:spAutoFit/>
          </a:bodyPr>
          <a:lstStyle/>
          <a:p>
            <a:pPr algn="ctr"/>
            <a:r>
              <a:rPr lang="id-ID" altLang="ko-KR" sz="1867" dirty="0" smtClean="0">
                <a:solidFill>
                  <a:prstClr val="white"/>
                </a:solidFill>
                <a:cs typeface="Arial" pitchFamily="34" charset="0"/>
              </a:rPr>
              <a:t>Kalian pasti bisa menjadi lebih baik</a:t>
            </a:r>
            <a:endParaRPr lang="ko-KR" altLang="en-US" sz="1867" dirty="0">
              <a:solidFill>
                <a:prstClr val="white"/>
              </a:solidFill>
              <a:cs typeface="Arial" pitchFamily="34" charset="0"/>
            </a:endParaRPr>
          </a:p>
        </p:txBody>
      </p:sp>
    </p:spTree>
    <p:extLst>
      <p:ext uri="{BB962C8B-B14F-4D97-AF65-F5344CB8AC3E}">
        <p14:creationId xmlns:p14="http://schemas.microsoft.com/office/powerpoint/2010/main" xmlns="" val="183210349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ontents Slide Master">
  <a:themeElements>
    <a:clrScheme name="ALLPPT-COLOR-A33">
      <a:dk1>
        <a:sysClr val="windowText" lastClr="000000"/>
      </a:dk1>
      <a:lt1>
        <a:sysClr val="window" lastClr="FFFFFF"/>
      </a:lt1>
      <a:dk2>
        <a:srgbClr val="1F497D"/>
      </a:dk2>
      <a:lt2>
        <a:srgbClr val="EEECE1"/>
      </a:lt2>
      <a:accent1>
        <a:srgbClr val="FD2906"/>
      </a:accent1>
      <a:accent2>
        <a:srgbClr val="262626"/>
      </a:accent2>
      <a:accent3>
        <a:srgbClr val="FD2906"/>
      </a:accent3>
      <a:accent4>
        <a:srgbClr val="262626"/>
      </a:accent4>
      <a:accent5>
        <a:srgbClr val="FD2906"/>
      </a:accent5>
      <a:accent6>
        <a:srgbClr val="262626"/>
      </a:accent6>
      <a:hlink>
        <a:srgbClr val="0000FF"/>
      </a:hlink>
      <a:folHlink>
        <a:srgbClr val="800080"/>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1_Contents Slide Master">
  <a:themeElements>
    <a:clrScheme name="ALLPPT-COLOR-A33">
      <a:dk1>
        <a:sysClr val="windowText" lastClr="000000"/>
      </a:dk1>
      <a:lt1>
        <a:sysClr val="window" lastClr="FFFFFF"/>
      </a:lt1>
      <a:dk2>
        <a:srgbClr val="1F497D"/>
      </a:dk2>
      <a:lt2>
        <a:srgbClr val="EEECE1"/>
      </a:lt2>
      <a:accent1>
        <a:srgbClr val="FD2906"/>
      </a:accent1>
      <a:accent2>
        <a:srgbClr val="262626"/>
      </a:accent2>
      <a:accent3>
        <a:srgbClr val="FD2906"/>
      </a:accent3>
      <a:accent4>
        <a:srgbClr val="262626"/>
      </a:accent4>
      <a:accent5>
        <a:srgbClr val="FD2906"/>
      </a:accent5>
      <a:accent6>
        <a:srgbClr val="262626"/>
      </a:accent6>
      <a:hlink>
        <a:srgbClr val="0000FF"/>
      </a:hlink>
      <a:folHlink>
        <a:srgbClr val="800080"/>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2_Contents Slide Master">
  <a:themeElements>
    <a:clrScheme name="ALLPPT-COLOR-A51">
      <a:dk1>
        <a:sysClr val="windowText" lastClr="000000"/>
      </a:dk1>
      <a:lt1>
        <a:sysClr val="window" lastClr="FFFFFF"/>
      </a:lt1>
      <a:dk2>
        <a:srgbClr val="1F497D"/>
      </a:dk2>
      <a:lt2>
        <a:srgbClr val="EEECE1"/>
      </a:lt2>
      <a:accent1>
        <a:srgbClr val="E62949"/>
      </a:accent1>
      <a:accent2>
        <a:srgbClr val="F07624"/>
      </a:accent2>
      <a:accent3>
        <a:srgbClr val="F4BD2D"/>
      </a:accent3>
      <a:accent4>
        <a:srgbClr val="1ED4DE"/>
      </a:accent4>
      <a:accent5>
        <a:srgbClr val="1C7DE1"/>
      </a:accent5>
      <a:accent6>
        <a:srgbClr val="CBCBCB"/>
      </a:accent6>
      <a:hlink>
        <a:srgbClr val="000000"/>
      </a:hlink>
      <a:folHlink>
        <a:srgbClr val="000000"/>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5.xml><?xml version="1.0" encoding="utf-8"?>
<a:theme xmlns:a="http://schemas.openxmlformats.org/drawingml/2006/main" name="3_Contents Slide Master">
  <a:themeElements>
    <a:clrScheme name="ALLPPT-COLOR-A51">
      <a:dk1>
        <a:sysClr val="windowText" lastClr="000000"/>
      </a:dk1>
      <a:lt1>
        <a:sysClr val="window" lastClr="FFFFFF"/>
      </a:lt1>
      <a:dk2>
        <a:srgbClr val="1F497D"/>
      </a:dk2>
      <a:lt2>
        <a:srgbClr val="EEECE1"/>
      </a:lt2>
      <a:accent1>
        <a:srgbClr val="E62949"/>
      </a:accent1>
      <a:accent2>
        <a:srgbClr val="F07624"/>
      </a:accent2>
      <a:accent3>
        <a:srgbClr val="F4BD2D"/>
      </a:accent3>
      <a:accent4>
        <a:srgbClr val="1ED4DE"/>
      </a:accent4>
      <a:accent5>
        <a:srgbClr val="1C7DE1"/>
      </a:accent5>
      <a:accent6>
        <a:srgbClr val="CBCBCB"/>
      </a:accent6>
      <a:hlink>
        <a:srgbClr val="000000"/>
      </a:hlink>
      <a:folHlink>
        <a:srgbClr val="000000"/>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6.xml><?xml version="1.0" encoding="utf-8"?>
<a:theme xmlns:a="http://schemas.openxmlformats.org/drawingml/2006/main" name="4_Contents Slide Master">
  <a:themeElements>
    <a:clrScheme name="ALLPPT-COLOR-A51">
      <a:dk1>
        <a:sysClr val="windowText" lastClr="000000"/>
      </a:dk1>
      <a:lt1>
        <a:sysClr val="window" lastClr="FFFFFF"/>
      </a:lt1>
      <a:dk2>
        <a:srgbClr val="1F497D"/>
      </a:dk2>
      <a:lt2>
        <a:srgbClr val="EEECE1"/>
      </a:lt2>
      <a:accent1>
        <a:srgbClr val="E62949"/>
      </a:accent1>
      <a:accent2>
        <a:srgbClr val="F07624"/>
      </a:accent2>
      <a:accent3>
        <a:srgbClr val="F4BD2D"/>
      </a:accent3>
      <a:accent4>
        <a:srgbClr val="1ED4DE"/>
      </a:accent4>
      <a:accent5>
        <a:srgbClr val="1C7DE1"/>
      </a:accent5>
      <a:accent6>
        <a:srgbClr val="CBCBCB"/>
      </a:accent6>
      <a:hlink>
        <a:srgbClr val="000000"/>
      </a:hlink>
      <a:folHlink>
        <a:srgbClr val="000000"/>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7.xml><?xml version="1.0" encoding="utf-8"?>
<a:theme xmlns:a="http://schemas.openxmlformats.org/drawingml/2006/main" name="5_Contents Slide Master">
  <a:themeElements>
    <a:clrScheme name="ALLPPT-COLOR-A51">
      <a:dk1>
        <a:sysClr val="windowText" lastClr="000000"/>
      </a:dk1>
      <a:lt1>
        <a:sysClr val="window" lastClr="FFFFFF"/>
      </a:lt1>
      <a:dk2>
        <a:srgbClr val="1F497D"/>
      </a:dk2>
      <a:lt2>
        <a:srgbClr val="EEECE1"/>
      </a:lt2>
      <a:accent1>
        <a:srgbClr val="E62949"/>
      </a:accent1>
      <a:accent2>
        <a:srgbClr val="F07624"/>
      </a:accent2>
      <a:accent3>
        <a:srgbClr val="F4BD2D"/>
      </a:accent3>
      <a:accent4>
        <a:srgbClr val="1ED4DE"/>
      </a:accent4>
      <a:accent5>
        <a:srgbClr val="1C7DE1"/>
      </a:accent5>
      <a:accent6>
        <a:srgbClr val="CBCBCB"/>
      </a:accent6>
      <a:hlink>
        <a:srgbClr val="000000"/>
      </a:hlink>
      <a:folHlink>
        <a:srgbClr val="000000"/>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8.xml><?xml version="1.0" encoding="utf-8"?>
<a:theme xmlns:a="http://schemas.openxmlformats.org/drawingml/2006/main" name="6_Contents Slide Master">
  <a:themeElements>
    <a:clrScheme name="ALLPPT-COLOR-A51">
      <a:dk1>
        <a:sysClr val="windowText" lastClr="000000"/>
      </a:dk1>
      <a:lt1>
        <a:sysClr val="window" lastClr="FFFFFF"/>
      </a:lt1>
      <a:dk2>
        <a:srgbClr val="1F497D"/>
      </a:dk2>
      <a:lt2>
        <a:srgbClr val="EEECE1"/>
      </a:lt2>
      <a:accent1>
        <a:srgbClr val="E62949"/>
      </a:accent1>
      <a:accent2>
        <a:srgbClr val="F07624"/>
      </a:accent2>
      <a:accent3>
        <a:srgbClr val="F4BD2D"/>
      </a:accent3>
      <a:accent4>
        <a:srgbClr val="1ED4DE"/>
      </a:accent4>
      <a:accent5>
        <a:srgbClr val="1C7DE1"/>
      </a:accent5>
      <a:accent6>
        <a:srgbClr val="CBCBCB"/>
      </a:accent6>
      <a:hlink>
        <a:srgbClr val="000000"/>
      </a:hlink>
      <a:folHlink>
        <a:srgbClr val="000000"/>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9.xml><?xml version="1.0" encoding="utf-8"?>
<a:theme xmlns:a="http://schemas.openxmlformats.org/drawingml/2006/main" name="7_Contents Slide Master">
  <a:themeElements>
    <a:clrScheme name="ALLPPT-COLOR-A51">
      <a:dk1>
        <a:sysClr val="windowText" lastClr="000000"/>
      </a:dk1>
      <a:lt1>
        <a:sysClr val="window" lastClr="FFFFFF"/>
      </a:lt1>
      <a:dk2>
        <a:srgbClr val="1F497D"/>
      </a:dk2>
      <a:lt2>
        <a:srgbClr val="EEECE1"/>
      </a:lt2>
      <a:accent1>
        <a:srgbClr val="E62949"/>
      </a:accent1>
      <a:accent2>
        <a:srgbClr val="F07624"/>
      </a:accent2>
      <a:accent3>
        <a:srgbClr val="F4BD2D"/>
      </a:accent3>
      <a:accent4>
        <a:srgbClr val="1ED4DE"/>
      </a:accent4>
      <a:accent5>
        <a:srgbClr val="1C7DE1"/>
      </a:accent5>
      <a:accent6>
        <a:srgbClr val="CBCBCB"/>
      </a:accent6>
      <a:hlink>
        <a:srgbClr val="000000"/>
      </a:hlink>
      <a:folHlink>
        <a:srgbClr val="000000"/>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10.xml><?xml version="1.0" encoding="utf-8"?>
<a:theme xmlns:a="http://schemas.openxmlformats.org/drawingml/2006/main" name="Cover and End Slide Master">
  <a:themeElements>
    <a:clrScheme name="ALLPPT-COLOR-A33">
      <a:dk1>
        <a:sysClr val="windowText" lastClr="000000"/>
      </a:dk1>
      <a:lt1>
        <a:sysClr val="window" lastClr="FFFFFF"/>
      </a:lt1>
      <a:dk2>
        <a:srgbClr val="1F497D"/>
      </a:dk2>
      <a:lt2>
        <a:srgbClr val="EEECE1"/>
      </a:lt2>
      <a:accent1>
        <a:srgbClr val="FD2906"/>
      </a:accent1>
      <a:accent2>
        <a:srgbClr val="262626"/>
      </a:accent2>
      <a:accent3>
        <a:srgbClr val="FD2906"/>
      </a:accent3>
      <a:accent4>
        <a:srgbClr val="262626"/>
      </a:accent4>
      <a:accent5>
        <a:srgbClr val="FD2906"/>
      </a:accent5>
      <a:accent6>
        <a:srgbClr val="262626"/>
      </a:accent6>
      <a:hlink>
        <a:srgbClr val="0000FF"/>
      </a:hlink>
      <a:folHlink>
        <a:srgbClr val="800080"/>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1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1521</TotalTime>
  <Words>932</Words>
  <Application>Microsoft Office PowerPoint</Application>
  <PresentationFormat>Custom</PresentationFormat>
  <Paragraphs>153</Paragraphs>
  <Slides>28</Slides>
  <Notes>14</Notes>
  <HiddenSlides>0</HiddenSlides>
  <MMClips>0</MMClips>
  <ScaleCrop>false</ScaleCrop>
  <HeadingPairs>
    <vt:vector size="4" baseType="variant">
      <vt:variant>
        <vt:lpstr>Theme</vt:lpstr>
      </vt:variant>
      <vt:variant>
        <vt:i4>10</vt:i4>
      </vt:variant>
      <vt:variant>
        <vt:lpstr>Slide Titles</vt:lpstr>
      </vt:variant>
      <vt:variant>
        <vt:i4>28</vt:i4>
      </vt:variant>
    </vt:vector>
  </HeadingPairs>
  <TitlesOfParts>
    <vt:vector size="38" baseType="lpstr">
      <vt:lpstr>Office Theme</vt:lpstr>
      <vt:lpstr>Contents Slide Master</vt:lpstr>
      <vt:lpstr>1_Contents Slide Master</vt:lpstr>
      <vt:lpstr>2_Contents Slide Master</vt:lpstr>
      <vt:lpstr>3_Contents Slide Master</vt:lpstr>
      <vt:lpstr>4_Contents Slide Master</vt:lpstr>
      <vt:lpstr>5_Contents Slide Master</vt:lpstr>
      <vt:lpstr>6_Contents Slide Master</vt:lpstr>
      <vt:lpstr>7_Contents Slide Master</vt:lpstr>
      <vt:lpstr>Cover and End Slide Master</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Good attitude</dc:title>
  <dc:creator>Listyarini</dc:creator>
  <cp:lastModifiedBy>Listyarini</cp:lastModifiedBy>
  <cp:revision>152</cp:revision>
  <dcterms:created xsi:type="dcterms:W3CDTF">2021-03-22T03:49:38Z</dcterms:created>
  <dcterms:modified xsi:type="dcterms:W3CDTF">2021-03-25T08:12:07Z</dcterms:modified>
</cp:coreProperties>
</file>