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7" r:id="rId4"/>
    <p:sldId id="259" r:id="rId5"/>
    <p:sldId id="268" r:id="rId6"/>
    <p:sldId id="263" r:id="rId7"/>
    <p:sldId id="260" r:id="rId8"/>
    <p:sldId id="265" r:id="rId9"/>
    <p:sldId id="266" r:id="rId10"/>
    <p:sldId id="269" r:id="rId11"/>
    <p:sldId id="262" r:id="rId12"/>
    <p:sldId id="270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4CC05C-8589-40F0-ACA6-BCE358FBFF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497EA6-37F9-4AE4-87DB-E3DF738FB7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C85253-0510-4DB7-98B2-D01106A14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D6200-7843-4EC4-A822-80B1FA54ABF7}" type="datetimeFigureOut">
              <a:rPr lang="en-US" smtClean="0"/>
              <a:t>3/24/2021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6D0320-0977-47DF-8B37-C15F7DA39A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870FCF-BBC6-477F-B5E2-484424E07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73FF3-4940-4AF6-9050-B2DC826BFD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8436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19344-67DE-4607-8E28-1A6D8D3B83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B95D75-6964-46C7-9FE1-0622227DCE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278D21-F05D-414B-B8A5-6997980A42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D6200-7843-4EC4-A822-80B1FA54ABF7}" type="datetimeFigureOut">
              <a:rPr lang="en-US" smtClean="0"/>
              <a:t>3/24/2021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6EA72F-3910-4277-B534-4FBD4FD1D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BFF588-5B35-41BE-964A-422760E67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73FF3-4940-4AF6-9050-B2DC826BFD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52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05BD94-9D8D-4E2E-AE50-23EF6F7884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A5AC52-3ABB-4D34-9522-40A65E2C7A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583250-B978-4873-B372-E87499822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D6200-7843-4EC4-A822-80B1FA54ABF7}" type="datetimeFigureOut">
              <a:rPr lang="en-US" smtClean="0"/>
              <a:t>3/24/2021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3F2905-579E-45C9-BD3D-7FD32B5B1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4E208F-1164-4AEB-AC98-93D27180E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73FF3-4940-4AF6-9050-B2DC826BFD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491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61976F-95A5-4A24-9BF5-1BAC3269E0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990407-3DC9-4B00-81FC-C5B037D311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848CA0-67FD-459A-9F08-4F448090FC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465960-8180-4580-8D41-7B857B6BFF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D6200-7843-4EC4-A822-80B1FA54ABF7}" type="datetimeFigureOut">
              <a:rPr lang="en-US" smtClean="0"/>
              <a:t>3/24/2021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E82E68-8759-4097-9737-5571E645F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247B7E-A369-4A8D-AA59-BA8752C7C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73FF3-4940-4AF6-9050-B2DC826BFD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534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06FF49-B517-42C7-867E-C53AE164B2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06BB35-348A-4E9D-BC2D-5407B5F780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C02B30-01D1-4E23-B0CB-35301F20D2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3A56171-8AC6-40ED-AD24-65679689D0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2685BCB-8E65-48C9-A23F-C25A1A3B8E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E2EC949-827E-46FD-AEAC-FE5401F76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D6200-7843-4EC4-A822-80B1FA54ABF7}" type="datetimeFigureOut">
              <a:rPr lang="en-US" smtClean="0"/>
              <a:t>3/24/2021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DA11DE3-5972-403C-AAFE-D46F5EACF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270D5B2-CCCC-4761-9221-4A973BD50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73FF3-4940-4AF6-9050-B2DC826BFD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1455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90FA9C-FDD8-4ABE-8546-B1DD74B22E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F106C17-5DFF-4051-AF66-8F569171E0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D6200-7843-4EC4-A822-80B1FA54ABF7}" type="datetimeFigureOut">
              <a:rPr lang="en-US" smtClean="0"/>
              <a:t>3/24/2021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AA01C30-A4DF-4C1E-9138-230B1FB771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3AB46E-0AF7-4EEA-BDA6-243BE2C5EA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73FF3-4940-4AF6-9050-B2DC826BFD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382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DE355E5-BE62-4CAC-A899-3586285AC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D6200-7843-4EC4-A822-80B1FA54ABF7}" type="datetimeFigureOut">
              <a:rPr lang="en-US" smtClean="0"/>
              <a:t>3/24/2021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048369-6351-42CC-9514-7F85C36979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A9B0EA-B9B4-41E5-A797-0C6188C96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73FF3-4940-4AF6-9050-B2DC826BFD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4465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655EAE-F15C-4D34-AA54-5AC2EEAA6C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50868A-BF4F-4426-90F3-700414485E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930AF8-CCF9-4973-A037-0B41019C79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05F350-50F2-4848-B7E8-729C8BE17C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D6200-7843-4EC4-A822-80B1FA54ABF7}" type="datetimeFigureOut">
              <a:rPr lang="en-US" smtClean="0"/>
              <a:t>3/24/2021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C601CA-2038-424D-8DC0-1D683E07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A3F611-221D-46A9-B92E-E58897440C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73FF3-4940-4AF6-9050-B2DC826BFD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464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7C05CA-ECCA-4E3B-A7C6-1577DE0FFF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528642-42DD-4FB8-A1BF-66B4EAF9A4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5D4217-04F7-48C8-8B47-5A590A4E28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1CC42F-C170-422A-89B8-5135A767E2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D6200-7843-4EC4-A822-80B1FA54ABF7}" type="datetimeFigureOut">
              <a:rPr lang="en-US" smtClean="0"/>
              <a:t>3/24/2021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F15414-BB95-4F48-9D29-98099F0915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9319E3-A3DA-4AF5-AC0B-CAE51FDBD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73FF3-4940-4AF6-9050-B2DC826BFD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1254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AFD788-462F-4D97-85F1-BCE99B806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8EF5BD-D0BA-4728-AB95-2EE434A130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7DC244-AB77-469C-97D6-9BF7853DB0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D6200-7843-4EC4-A822-80B1FA54ABF7}" type="datetimeFigureOut">
              <a:rPr lang="en-US" smtClean="0"/>
              <a:t>3/24/2021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527532-B393-4682-BD90-53C1FD4A6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CF17CA-493A-4E1F-B6C7-EA83A211D8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73FF3-4940-4AF6-9050-B2DC826BFD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2442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188791-D022-40BB-8746-A341888FCA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F11B4A-8B74-4FCE-B3F6-D9B67A586C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653D0A-8693-4CFC-9FD2-38F8153669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D6200-7843-4EC4-A822-80B1FA54ABF7}" type="datetimeFigureOut">
              <a:rPr lang="en-US" smtClean="0"/>
              <a:t>3/24/2021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A0A617-B046-4AA2-BF2B-AB75583BB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AC38EA-C6EE-4C07-BF36-1248CB03CF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73FF3-4940-4AF6-9050-B2DC826BFD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8882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C86519A-2461-4B81-B84B-ACC7C78E3C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BCBB2B-8050-4B4B-BC99-462AEAA6D5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03D0AA-B131-486B-91F2-3A4C2B0188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D6200-7843-4EC4-A822-80B1FA54ABF7}" type="datetimeFigureOut">
              <a:rPr lang="en-US" smtClean="0"/>
              <a:t>3/24/2021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6ABD28-0F23-47B0-97B8-9DCE15F54D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686490-3C4C-42D8-AC82-15C5E6CA16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473FF3-4940-4AF6-9050-B2DC826BFD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4007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arsipsuratku.blogspot.com/2016/12/tips-membuat-surat-lamaran-kerja-yang_17.html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arsipsuratku.blogspot.com/2016/12/tips-membuat-surat-lamaran-kerja-yang_17.html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arsipsuratku.blogspot.com/2016/12/tips-membuat-surat-lamaran-kerja-yang_17.html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arsipsuratku.blogspot.com/2016/12/tips-membuat-surat-lamaran-kerja-yang_17.html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arsipsuratku.blogspot.com/2016/12/tips-membuat-surat-lamaran-kerja-yang_17.html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arsipsuratku.blogspot.com/2016/12/tips-membuat-surat-lamaran-kerja-yang_17.html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arsipsuratku.blogspot.com/2016/12/tips-membuat-surat-lamaran-kerja-yang_17.html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arsipsuratku.blogspot.com/2016/12/tips-membuat-surat-lamaran-kerja-yang_17.html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21F5C12-BCB1-4B0D-A441-7F51CB4A0D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98763" y="173254"/>
            <a:ext cx="12192000" cy="6871197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D47F75FA-41F7-44D3-AE4C-355CD08A5A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2000" y="374216"/>
            <a:ext cx="11333018" cy="1505384"/>
          </a:xfrm>
        </p:spPr>
        <p:txBody>
          <a:bodyPr>
            <a:normAutofit/>
          </a:bodyPr>
          <a:lstStyle/>
          <a:p>
            <a:r>
              <a:rPr lang="en-US" sz="4000" b="1" dirty="0"/>
              <a:t>MEMPERSIAPKAN LAMARAN PEKERJAAN DAN TES WAWANCARA</a:t>
            </a:r>
          </a:p>
        </p:txBody>
      </p:sp>
      <p:sp>
        <p:nvSpPr>
          <p:cNvPr id="9" name="Subtitle 8">
            <a:extLst>
              <a:ext uri="{FF2B5EF4-FFF2-40B4-BE49-F238E27FC236}">
                <a16:creationId xmlns:a16="http://schemas.microsoft.com/office/drawing/2014/main" id="{0258EBA7-F96D-4747-87B2-8232217C9F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94763" y="6171984"/>
            <a:ext cx="5500255" cy="623598"/>
          </a:xfrm>
        </p:spPr>
        <p:txBody>
          <a:bodyPr/>
          <a:lstStyle/>
          <a:p>
            <a:pPr algn="r"/>
            <a:r>
              <a:rPr lang="en-US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Created by Nimas Fera</a:t>
            </a:r>
          </a:p>
        </p:txBody>
      </p:sp>
    </p:spTree>
    <p:extLst>
      <p:ext uri="{BB962C8B-B14F-4D97-AF65-F5344CB8AC3E}">
        <p14:creationId xmlns:p14="http://schemas.microsoft.com/office/powerpoint/2010/main" val="27559949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21F5C12-BCB1-4B0D-A441-7F51CB4A0D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-366160"/>
            <a:ext cx="12192000" cy="6871197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4DFC758A-95B2-4F07-BBBE-179A52EA61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706437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Menemukan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/>
              <a:t>Pekerjaan</a:t>
            </a:r>
            <a:endParaRPr lang="en-US" dirty="0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D08D46FE-049A-4C27-8C77-4FC8817038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8873" y="1773237"/>
            <a:ext cx="10571018" cy="4863089"/>
          </a:xfrm>
        </p:spPr>
        <p:txBody>
          <a:bodyPr/>
          <a:lstStyle/>
          <a:p>
            <a:pPr marL="457200" indent="-457200" algn="l">
              <a:buFont typeface="+mj-lt"/>
              <a:buAutoNum type="arabicPeriod"/>
            </a:pPr>
            <a:r>
              <a:rPr lang="en-US" dirty="0" err="1"/>
              <a:t>Jejaring</a:t>
            </a:r>
            <a:endParaRPr lang="en-US" dirty="0"/>
          </a:p>
          <a:p>
            <a:pPr marL="457200" indent="-457200" algn="l">
              <a:buFont typeface="+mj-lt"/>
              <a:buAutoNum type="arabicPeriod"/>
            </a:pPr>
            <a:r>
              <a:rPr lang="en-US" dirty="0" err="1"/>
              <a:t>Menelpon</a:t>
            </a:r>
            <a:r>
              <a:rPr lang="en-US" dirty="0"/>
              <a:t>/</a:t>
            </a:r>
            <a:r>
              <a:rPr lang="en-US" dirty="0" err="1"/>
              <a:t>kunjungi</a:t>
            </a:r>
            <a:r>
              <a:rPr lang="en-US" dirty="0"/>
              <a:t> </a:t>
            </a:r>
            <a:r>
              <a:rPr lang="en-US" dirty="0" err="1"/>
              <a:t>lokasi</a:t>
            </a:r>
            <a:r>
              <a:rPr lang="en-US" dirty="0"/>
              <a:t> </a:t>
            </a:r>
            <a:r>
              <a:rPr lang="en-US" dirty="0" err="1"/>
              <a:t>pemberi</a:t>
            </a:r>
            <a:r>
              <a:rPr lang="en-US" dirty="0"/>
              <a:t> </a:t>
            </a:r>
            <a:r>
              <a:rPr lang="en-US" dirty="0" err="1"/>
              <a:t>kerja</a:t>
            </a:r>
            <a:endParaRPr lang="en-US" dirty="0"/>
          </a:p>
          <a:p>
            <a:pPr marL="457200" indent="-457200" algn="l">
              <a:buFont typeface="+mj-lt"/>
              <a:buAutoNum type="arabicPeriod"/>
            </a:pPr>
            <a:r>
              <a:rPr lang="en-US" dirty="0"/>
              <a:t>Bursa </a:t>
            </a:r>
            <a:r>
              <a:rPr lang="en-US" dirty="0" err="1"/>
              <a:t>kerja</a:t>
            </a:r>
            <a:endParaRPr lang="en-US" dirty="0"/>
          </a:p>
          <a:p>
            <a:pPr marL="457200" indent="-457200" algn="l">
              <a:buFont typeface="+mj-lt"/>
              <a:buAutoNum type="arabicPeriod"/>
            </a:pPr>
            <a:r>
              <a:rPr lang="en-US" dirty="0" err="1"/>
              <a:t>Medsos</a:t>
            </a:r>
            <a:endParaRPr lang="en-US" dirty="0"/>
          </a:p>
          <a:p>
            <a:pPr algn="l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31D1E9-A0F1-43B8-B623-474FD8CF9D91}"/>
              </a:ext>
            </a:extLst>
          </p:cNvPr>
          <p:cNvSpPr txBox="1"/>
          <p:nvPr/>
        </p:nvSpPr>
        <p:spPr>
          <a:xfrm>
            <a:off x="678873" y="5625602"/>
            <a:ext cx="2937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http://www.jobstreet.co.id/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3C0B7B8-E3BD-44BB-B0C4-C03E7021FC27}"/>
              </a:ext>
            </a:extLst>
          </p:cNvPr>
          <p:cNvSpPr txBox="1"/>
          <p:nvPr/>
        </p:nvSpPr>
        <p:spPr>
          <a:xfrm>
            <a:off x="678873" y="6135705"/>
            <a:ext cx="2937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http://www.bkoljakarta.com/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22E797D-1E20-4A0A-B958-B82FFFA37E68}"/>
              </a:ext>
            </a:extLst>
          </p:cNvPr>
          <p:cNvSpPr txBox="1"/>
          <p:nvPr/>
        </p:nvSpPr>
        <p:spPr>
          <a:xfrm>
            <a:off x="4087090" y="4961681"/>
            <a:ext cx="2299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http://www.blkd.info/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FDD20D7-2CB3-4C4E-95A8-85885781EDEB}"/>
              </a:ext>
            </a:extLst>
          </p:cNvPr>
          <p:cNvSpPr txBox="1"/>
          <p:nvPr/>
        </p:nvSpPr>
        <p:spPr>
          <a:xfrm>
            <a:off x="4100945" y="6140261"/>
            <a:ext cx="39901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http://www.bursalowongankerja.info/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3C6B74D-00AF-441D-A281-EE02893AD411}"/>
              </a:ext>
            </a:extLst>
          </p:cNvPr>
          <p:cNvSpPr txBox="1"/>
          <p:nvPr/>
        </p:nvSpPr>
        <p:spPr>
          <a:xfrm>
            <a:off x="4100945" y="5550971"/>
            <a:ext cx="2937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http://www.jobsdb.co.id/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1F79F95-612B-4D40-80AA-E4F2630EF2E8}"/>
              </a:ext>
            </a:extLst>
          </p:cNvPr>
          <p:cNvSpPr txBox="1"/>
          <p:nvPr/>
        </p:nvSpPr>
        <p:spPr>
          <a:xfrm>
            <a:off x="4100945" y="4461060"/>
            <a:ext cx="274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http://www.carikerja.id/</a:t>
            </a:r>
          </a:p>
        </p:txBody>
      </p:sp>
    </p:spTree>
    <p:extLst>
      <p:ext uri="{BB962C8B-B14F-4D97-AF65-F5344CB8AC3E}">
        <p14:creationId xmlns:p14="http://schemas.microsoft.com/office/powerpoint/2010/main" val="2843545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1" grpId="0"/>
      <p:bldP spid="12" grpId="0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21F5C12-BCB1-4B0D-A441-7F51CB4A0D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-366160"/>
            <a:ext cx="12192000" cy="6871197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4DFC758A-95B2-4F07-BBBE-179A52EA61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92382" y="257552"/>
            <a:ext cx="9144000" cy="706437"/>
          </a:xfrm>
        </p:spPr>
        <p:txBody>
          <a:bodyPr>
            <a:noAutofit/>
          </a:bodyPr>
          <a:lstStyle/>
          <a:p>
            <a:r>
              <a:rPr lang="en-US" sz="4000" dirty="0"/>
              <a:t>HAL YG PERLU DIPERHATIKAN KETIKA AKAN MELAMAR PEKERJAAN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D08D46FE-049A-4C27-8C77-4FC8817038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2109" y="1017746"/>
            <a:ext cx="10571018" cy="4863089"/>
          </a:xfrm>
        </p:spPr>
        <p:txBody>
          <a:bodyPr/>
          <a:lstStyle/>
          <a:p>
            <a:pPr marL="457200" indent="-457200" algn="l">
              <a:buFont typeface="+mj-lt"/>
              <a:buAutoNum type="arabicPeriod"/>
            </a:pPr>
            <a:r>
              <a:rPr lang="en-US" sz="3200" dirty="0" err="1"/>
              <a:t>Carilah</a:t>
            </a:r>
            <a:r>
              <a:rPr lang="en-US" sz="3200" dirty="0"/>
              <a:t> </a:t>
            </a:r>
            <a:r>
              <a:rPr lang="en-US" sz="3200" dirty="0" err="1"/>
              <a:t>lowker</a:t>
            </a:r>
            <a:r>
              <a:rPr lang="en-US" sz="3200" dirty="0"/>
              <a:t> </a:t>
            </a:r>
            <a:r>
              <a:rPr lang="en-US" sz="3200" dirty="0" err="1"/>
              <a:t>yg</a:t>
            </a:r>
            <a:r>
              <a:rPr lang="en-US" sz="3200" dirty="0"/>
              <a:t> </a:t>
            </a:r>
            <a:r>
              <a:rPr lang="en-US" sz="3200" dirty="0" err="1"/>
              <a:t>sesuai</a:t>
            </a:r>
            <a:r>
              <a:rPr lang="en-US" sz="3200" dirty="0"/>
              <a:t> dg </a:t>
            </a:r>
            <a:r>
              <a:rPr lang="en-US" sz="3200" dirty="0" err="1"/>
              <a:t>bidang</a:t>
            </a:r>
            <a:r>
              <a:rPr lang="en-US" sz="3200" dirty="0"/>
              <a:t> </a:t>
            </a:r>
            <a:r>
              <a:rPr lang="en-US" sz="3200" dirty="0" err="1"/>
              <a:t>kejuruan</a:t>
            </a:r>
            <a:r>
              <a:rPr lang="en-US" sz="3200" dirty="0"/>
              <a:t> 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US" sz="3200" dirty="0" err="1"/>
              <a:t>Teliti</a:t>
            </a:r>
            <a:r>
              <a:rPr lang="en-US" sz="3200" dirty="0"/>
              <a:t> info </a:t>
            </a:r>
            <a:r>
              <a:rPr lang="en-US" sz="3200" dirty="0" err="1"/>
              <a:t>lowker</a:t>
            </a:r>
            <a:endParaRPr lang="en-US" sz="3200" dirty="0"/>
          </a:p>
          <a:p>
            <a:pPr marL="457200" indent="-457200" algn="l">
              <a:buFont typeface="+mj-lt"/>
              <a:buAutoNum type="arabicPeriod"/>
            </a:pPr>
            <a:r>
              <a:rPr lang="en-US" sz="3200" dirty="0" err="1"/>
              <a:t>Memilih</a:t>
            </a:r>
            <a:r>
              <a:rPr lang="en-US" sz="3200" dirty="0"/>
              <a:t> </a:t>
            </a:r>
            <a:r>
              <a:rPr lang="en-US" sz="3200" dirty="0" err="1"/>
              <a:t>pekerjaan</a:t>
            </a:r>
            <a:r>
              <a:rPr lang="en-US" sz="3200" dirty="0"/>
              <a:t> </a:t>
            </a:r>
            <a:r>
              <a:rPr lang="en-US" sz="3200" dirty="0" err="1"/>
              <a:t>yg</a:t>
            </a:r>
            <a:r>
              <a:rPr lang="en-US" sz="3200" dirty="0"/>
              <a:t> </a:t>
            </a:r>
            <a:r>
              <a:rPr lang="en-US" sz="3200" dirty="0" err="1"/>
              <a:t>kurang</a:t>
            </a:r>
            <a:r>
              <a:rPr lang="en-US" sz="3200" dirty="0"/>
              <a:t> </a:t>
            </a:r>
            <a:r>
              <a:rPr lang="en-US" sz="3200" dirty="0" err="1"/>
              <a:t>sesuai</a:t>
            </a:r>
            <a:r>
              <a:rPr lang="en-US" sz="3200" dirty="0"/>
              <a:t> dg </a:t>
            </a:r>
            <a:r>
              <a:rPr lang="en-US" sz="3200" dirty="0" err="1"/>
              <a:t>ketrampilan</a:t>
            </a:r>
            <a:r>
              <a:rPr lang="en-US" sz="3200" dirty="0"/>
              <a:t>/</a:t>
            </a:r>
            <a:r>
              <a:rPr lang="en-US" sz="3200" dirty="0" err="1"/>
              <a:t>latar</a:t>
            </a:r>
            <a:r>
              <a:rPr lang="en-US" sz="3200" dirty="0"/>
              <a:t> </a:t>
            </a:r>
            <a:r>
              <a:rPr lang="en-US" sz="3200" dirty="0" err="1"/>
              <a:t>belakang</a:t>
            </a:r>
            <a:r>
              <a:rPr lang="en-US" sz="3200" dirty="0"/>
              <a:t> Pendidikan, </a:t>
            </a:r>
            <a:r>
              <a:rPr lang="en-US" sz="3200" dirty="0" err="1"/>
              <a:t>tetapi</a:t>
            </a:r>
            <a:r>
              <a:rPr lang="en-US" sz="3200" dirty="0"/>
              <a:t> </a:t>
            </a:r>
            <a:r>
              <a:rPr lang="en-US" sz="3200" dirty="0" err="1"/>
              <a:t>prospek</a:t>
            </a:r>
            <a:r>
              <a:rPr lang="en-US" sz="3200" dirty="0"/>
              <a:t> </a:t>
            </a:r>
            <a:r>
              <a:rPr lang="en-US" sz="3200" dirty="0" err="1"/>
              <a:t>sangat</a:t>
            </a:r>
            <a:r>
              <a:rPr lang="en-US" sz="3200" dirty="0"/>
              <a:t> </a:t>
            </a:r>
            <a:r>
              <a:rPr lang="en-US" sz="3200" dirty="0" err="1"/>
              <a:t>menjanjikan</a:t>
            </a:r>
            <a:endParaRPr lang="en-US" sz="3200" dirty="0"/>
          </a:p>
          <a:p>
            <a:pPr marL="457200" indent="-457200" algn="l">
              <a:buFont typeface="+mj-lt"/>
              <a:buAutoNum type="arabicPeriod"/>
            </a:pPr>
            <a:r>
              <a:rPr lang="en-US" sz="3200" dirty="0" err="1"/>
              <a:t>Lowker</a:t>
            </a:r>
            <a:r>
              <a:rPr lang="en-US" sz="3200" dirty="0"/>
              <a:t> </a:t>
            </a:r>
            <a:r>
              <a:rPr lang="en-US" sz="3200" dirty="0" err="1"/>
              <a:t>sesuai</a:t>
            </a:r>
            <a:r>
              <a:rPr lang="en-US" sz="3200" dirty="0"/>
              <a:t> </a:t>
            </a:r>
            <a:r>
              <a:rPr lang="en-US" sz="3200" dirty="0" err="1"/>
              <a:t>hobi</a:t>
            </a:r>
            <a:endParaRPr lang="en-US" sz="3200" dirty="0"/>
          </a:p>
          <a:p>
            <a:pPr marL="457200" indent="-457200" algn="l">
              <a:buFont typeface="+mj-lt"/>
              <a:buAutoNum type="arabicPeriod"/>
            </a:pPr>
            <a:r>
              <a:rPr lang="en-US" sz="3200" dirty="0" err="1"/>
              <a:t>Utamakan</a:t>
            </a:r>
            <a:r>
              <a:rPr lang="en-US" sz="3200" dirty="0"/>
              <a:t> </a:t>
            </a:r>
            <a:r>
              <a:rPr lang="en-US" sz="3200" dirty="0" err="1"/>
              <a:t>mencari</a:t>
            </a:r>
            <a:r>
              <a:rPr lang="en-US" sz="3200" dirty="0"/>
              <a:t> </a:t>
            </a:r>
            <a:r>
              <a:rPr lang="en-US" sz="3200" dirty="0" err="1"/>
              <a:t>lowker</a:t>
            </a:r>
            <a:r>
              <a:rPr lang="en-US" sz="3200" dirty="0"/>
              <a:t> </a:t>
            </a:r>
            <a:r>
              <a:rPr lang="en-US" sz="3200" dirty="0" err="1"/>
              <a:t>yg</a:t>
            </a:r>
            <a:r>
              <a:rPr lang="en-US" sz="3200" dirty="0"/>
              <a:t> </a:t>
            </a:r>
            <a:r>
              <a:rPr lang="en-US" sz="3200" dirty="0" err="1"/>
              <a:t>sesuai</a:t>
            </a:r>
            <a:r>
              <a:rPr lang="en-US" sz="3200" dirty="0"/>
              <a:t> dg </a:t>
            </a:r>
            <a:r>
              <a:rPr lang="en-US" sz="3200" dirty="0" err="1"/>
              <a:t>pengetahuan</a:t>
            </a:r>
            <a:r>
              <a:rPr lang="en-US" sz="3200" dirty="0"/>
              <a:t> dan </a:t>
            </a:r>
            <a:r>
              <a:rPr lang="en-US" sz="3200" dirty="0" err="1"/>
              <a:t>keterampilan</a:t>
            </a:r>
            <a:r>
              <a:rPr lang="en-US" sz="3200" dirty="0"/>
              <a:t> </a:t>
            </a:r>
            <a:r>
              <a:rPr lang="en-US" sz="3200" dirty="0" err="1"/>
              <a:t>yg</a:t>
            </a:r>
            <a:r>
              <a:rPr lang="en-US" sz="3200" dirty="0"/>
              <a:t> </a:t>
            </a:r>
            <a:r>
              <a:rPr lang="en-US" sz="3200" dirty="0" err="1"/>
              <a:t>dimiliki</a:t>
            </a:r>
            <a:endParaRPr lang="en-US" sz="3200" dirty="0"/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2855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21F5C12-BCB1-4B0D-A441-7F51CB4A0D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-449287"/>
            <a:ext cx="12192000" cy="6871197"/>
          </a:xfrm>
          <a:prstGeom prst="rect">
            <a:avLst/>
          </a:prstGeom>
        </p:spPr>
      </p:pic>
      <p:sp>
        <p:nvSpPr>
          <p:cNvPr id="15" name="Title 14">
            <a:extLst>
              <a:ext uri="{FF2B5EF4-FFF2-40B4-BE49-F238E27FC236}">
                <a16:creationId xmlns:a16="http://schemas.microsoft.com/office/drawing/2014/main" id="{289CCBA2-3C76-4B6A-B99F-01FC90E8CA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4618" y="-346219"/>
            <a:ext cx="9144000" cy="1094364"/>
          </a:xfrm>
        </p:spPr>
        <p:txBody>
          <a:bodyPr/>
          <a:lstStyle/>
          <a:p>
            <a:r>
              <a:rPr lang="en-US" dirty="0"/>
              <a:t>FORMAT SURAT LAMARAN</a:t>
            </a:r>
          </a:p>
        </p:txBody>
      </p:sp>
      <p:sp>
        <p:nvSpPr>
          <p:cNvPr id="16" name="Subtitle 15">
            <a:extLst>
              <a:ext uri="{FF2B5EF4-FFF2-40B4-BE49-F238E27FC236}">
                <a16:creationId xmlns:a16="http://schemas.microsoft.com/office/drawing/2014/main" id="{2A85A193-1865-4DDD-9DB6-88DA907EF1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8545" y="924810"/>
            <a:ext cx="9144000" cy="2660217"/>
          </a:xfrm>
        </p:spPr>
        <p:txBody>
          <a:bodyPr>
            <a:normAutofit/>
          </a:bodyPr>
          <a:lstStyle/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Paragraf</a:t>
            </a:r>
            <a:r>
              <a:rPr lang="en-US" dirty="0"/>
              <a:t> </a:t>
            </a:r>
            <a:r>
              <a:rPr lang="en-US" dirty="0" err="1"/>
              <a:t>Pertama</a:t>
            </a:r>
            <a:r>
              <a:rPr lang="en-US" dirty="0"/>
              <a:t>	-	</a:t>
            </a:r>
            <a:r>
              <a:rPr lang="en-US" dirty="0" err="1"/>
              <a:t>Alasan</a:t>
            </a:r>
            <a:r>
              <a:rPr lang="en-US" dirty="0"/>
              <a:t> </a:t>
            </a:r>
            <a:r>
              <a:rPr lang="en-US" dirty="0" err="1"/>
              <a:t>mengapa</a:t>
            </a:r>
            <a:r>
              <a:rPr lang="en-US" dirty="0"/>
              <a:t> </a:t>
            </a:r>
            <a:r>
              <a:rPr lang="en-US" dirty="0" err="1"/>
              <a:t>anda</a:t>
            </a:r>
            <a:r>
              <a:rPr lang="en-US" dirty="0"/>
              <a:t> </a:t>
            </a:r>
            <a:r>
              <a:rPr lang="en-US" dirty="0" err="1"/>
              <a:t>menulis</a:t>
            </a:r>
            <a:r>
              <a:rPr lang="en-US" dirty="0"/>
              <a:t> </a:t>
            </a:r>
            <a:r>
              <a:rPr lang="en-US" dirty="0" err="1"/>
              <a:t>surat</a:t>
            </a:r>
            <a:r>
              <a:rPr lang="en-US" dirty="0"/>
              <a:t> </a:t>
            </a:r>
            <a:r>
              <a:rPr lang="en-US" dirty="0" err="1"/>
              <a:t>lamaran</a:t>
            </a:r>
            <a:endParaRPr lang="en-US" dirty="0"/>
          </a:p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Paragraf</a:t>
            </a:r>
            <a:r>
              <a:rPr lang="en-US" dirty="0"/>
              <a:t> Tengah	-	</a:t>
            </a:r>
            <a:r>
              <a:rPr lang="en-US" dirty="0" err="1"/>
              <a:t>Apa</a:t>
            </a:r>
            <a:r>
              <a:rPr lang="en-US" dirty="0"/>
              <a:t>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anda</a:t>
            </a:r>
            <a:r>
              <a:rPr lang="en-US" dirty="0"/>
              <a:t> </a:t>
            </a:r>
            <a:r>
              <a:rPr lang="en-US" dirty="0" err="1"/>
              <a:t>tawarkan</a:t>
            </a:r>
            <a:endParaRPr lang="en-US" dirty="0"/>
          </a:p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Paragraf</a:t>
            </a:r>
            <a:r>
              <a:rPr lang="en-US" dirty="0"/>
              <a:t> </a:t>
            </a:r>
            <a:r>
              <a:rPr lang="en-US" dirty="0" err="1"/>
              <a:t>Penutup</a:t>
            </a:r>
            <a:r>
              <a:rPr lang="en-US" dirty="0"/>
              <a:t>	-	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anda</a:t>
            </a:r>
            <a:r>
              <a:rPr lang="en-US" dirty="0"/>
              <a:t> </a:t>
            </a:r>
            <a:r>
              <a:rPr lang="en-US" dirty="0" err="1"/>
              <a:t>berniat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menindaklanjuti</a:t>
            </a:r>
            <a:r>
              <a:rPr lang="en-US" dirty="0"/>
              <a:t> </a:t>
            </a:r>
            <a:r>
              <a:rPr lang="en-US" dirty="0" err="1"/>
              <a:t>lamaran</a:t>
            </a:r>
            <a:r>
              <a:rPr lang="en-US" dirty="0"/>
              <a:t> </a:t>
            </a:r>
            <a:r>
              <a:rPr lang="en-US" dirty="0" err="1"/>
              <a:t>pekerjaan</a:t>
            </a:r>
            <a:r>
              <a:rPr lang="en-US" dirty="0"/>
              <a:t> </a:t>
            </a:r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ini</a:t>
            </a:r>
            <a:endParaRPr lang="en-US" dirty="0"/>
          </a:p>
          <a:p>
            <a:pPr marL="457200" indent="-457200" algn="l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4585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6749B-EA87-432B-AB64-A2DD554D3C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6 POIN KRUSIAL DALAM MENGISI KALIMAT PADA SURAT LAMARAN KERJA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90A256-F9DF-4F1F-A285-4B69F866C5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3200" dirty="0" err="1"/>
              <a:t>Menulis</a:t>
            </a:r>
            <a:r>
              <a:rPr lang="en-US" sz="3200" dirty="0"/>
              <a:t> </a:t>
            </a:r>
            <a:r>
              <a:rPr lang="en-US" sz="3200" dirty="0" err="1"/>
              <a:t>alasan</a:t>
            </a:r>
            <a:r>
              <a:rPr lang="en-US" sz="3200" dirty="0"/>
              <a:t> </a:t>
            </a:r>
            <a:r>
              <a:rPr lang="en-US" sz="3200" dirty="0" err="1"/>
              <a:t>melamar</a:t>
            </a:r>
            <a:r>
              <a:rPr lang="en-US" sz="3200" dirty="0"/>
              <a:t> (</a:t>
            </a:r>
            <a:r>
              <a:rPr lang="en-US" sz="3200" dirty="0" err="1"/>
              <a:t>mengapa</a:t>
            </a:r>
            <a:r>
              <a:rPr lang="en-US" sz="3200" dirty="0"/>
              <a:t> </a:t>
            </a:r>
            <a:r>
              <a:rPr lang="en-US" sz="3200" dirty="0" err="1"/>
              <a:t>bila</a:t>
            </a:r>
            <a:r>
              <a:rPr lang="en-US" sz="3200" dirty="0"/>
              <a:t> </a:t>
            </a:r>
            <a:r>
              <a:rPr lang="en-US" sz="3200" dirty="0" err="1"/>
              <a:t>bukan</a:t>
            </a:r>
            <a:r>
              <a:rPr lang="en-US" sz="3200" dirty="0"/>
              <a:t> </a:t>
            </a:r>
            <a:r>
              <a:rPr lang="en-US" sz="3200" dirty="0" err="1"/>
              <a:t>perusahaan</a:t>
            </a:r>
            <a:r>
              <a:rPr lang="en-US" sz="3200" dirty="0"/>
              <a:t> </a:t>
            </a:r>
            <a:r>
              <a:rPr lang="en-US" sz="3200" dirty="0" err="1"/>
              <a:t>tersebut</a:t>
            </a:r>
            <a:r>
              <a:rPr lang="en-US" sz="3200" dirty="0"/>
              <a:t> </a:t>
            </a:r>
            <a:r>
              <a:rPr lang="en-US" sz="3200" dirty="0" err="1"/>
              <a:t>tidak</a:t>
            </a:r>
            <a:r>
              <a:rPr lang="en-US" sz="3200" dirty="0"/>
              <a:t> </a:t>
            </a:r>
            <a:r>
              <a:rPr lang="en-US" sz="3200" dirty="0" err="1"/>
              <a:t>bisa</a:t>
            </a:r>
            <a:r>
              <a:rPr lang="en-US" sz="3200" dirty="0"/>
              <a:t>?)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 err="1"/>
              <a:t>Menulis</a:t>
            </a:r>
            <a:r>
              <a:rPr lang="en-US" sz="3200" dirty="0"/>
              <a:t> </a:t>
            </a:r>
            <a:r>
              <a:rPr lang="en-US" sz="3200" dirty="0" err="1"/>
              <a:t>alasan</a:t>
            </a:r>
            <a:r>
              <a:rPr lang="en-US" sz="3200" dirty="0"/>
              <a:t>, </a:t>
            </a:r>
            <a:r>
              <a:rPr lang="en-US" sz="3200" dirty="0" err="1"/>
              <a:t>bukti</a:t>
            </a:r>
            <a:r>
              <a:rPr lang="en-US" sz="3200" dirty="0"/>
              <a:t>, </a:t>
            </a:r>
            <a:r>
              <a:rPr lang="en-US" sz="3200" dirty="0" err="1"/>
              <a:t>contoh</a:t>
            </a:r>
            <a:r>
              <a:rPr lang="en-US" sz="3200" dirty="0"/>
              <a:t> </a:t>
            </a:r>
            <a:r>
              <a:rPr lang="en-US" sz="3200" dirty="0" err="1"/>
              <a:t>yg</a:t>
            </a:r>
            <a:r>
              <a:rPr lang="en-US" sz="3200" dirty="0"/>
              <a:t> </a:t>
            </a:r>
            <a:r>
              <a:rPr lang="en-US" sz="3200" dirty="0" err="1"/>
              <a:t>kongkret</a:t>
            </a:r>
            <a:endParaRPr lang="en-US" sz="3200" dirty="0"/>
          </a:p>
          <a:p>
            <a:pPr marL="514350" indent="-514350">
              <a:buFont typeface="+mj-lt"/>
              <a:buAutoNum type="arabicPeriod"/>
            </a:pPr>
            <a:r>
              <a:rPr lang="en-US" sz="3200" dirty="0" err="1"/>
              <a:t>Menulis</a:t>
            </a:r>
            <a:r>
              <a:rPr lang="en-US" sz="3200" dirty="0"/>
              <a:t> </a:t>
            </a:r>
            <a:r>
              <a:rPr lang="en-US" sz="3200" dirty="0" err="1"/>
              <a:t>hubungan</a:t>
            </a:r>
            <a:r>
              <a:rPr lang="en-US" sz="3200" dirty="0"/>
              <a:t> </a:t>
            </a:r>
            <a:r>
              <a:rPr lang="en-US" sz="3200" dirty="0" err="1"/>
              <a:t>diri</a:t>
            </a:r>
            <a:r>
              <a:rPr lang="en-US" sz="3200" dirty="0"/>
              <a:t> </a:t>
            </a:r>
            <a:r>
              <a:rPr lang="en-US" sz="3200" dirty="0" err="1"/>
              <a:t>dengan</a:t>
            </a:r>
            <a:r>
              <a:rPr lang="en-US" sz="3200" dirty="0"/>
              <a:t> </a:t>
            </a:r>
            <a:r>
              <a:rPr lang="en-US" sz="3200" dirty="0" err="1"/>
              <a:t>pekerjaan</a:t>
            </a:r>
            <a:r>
              <a:rPr lang="en-US" sz="3200" dirty="0"/>
              <a:t> </a:t>
            </a:r>
            <a:r>
              <a:rPr lang="en-US" sz="3200" dirty="0" err="1"/>
              <a:t>yg</a:t>
            </a:r>
            <a:r>
              <a:rPr lang="en-US" sz="3200" dirty="0"/>
              <a:t> </a:t>
            </a:r>
            <a:r>
              <a:rPr lang="en-US" sz="3200" dirty="0" err="1"/>
              <a:t>dilamar</a:t>
            </a:r>
            <a:endParaRPr lang="en-US" sz="3200" dirty="0"/>
          </a:p>
          <a:p>
            <a:pPr marL="514350" indent="-514350">
              <a:buFont typeface="+mj-lt"/>
              <a:buAutoNum type="arabicPeriod"/>
            </a:pPr>
            <a:r>
              <a:rPr lang="en-US" sz="3200" dirty="0" err="1"/>
              <a:t>Menulis</a:t>
            </a:r>
            <a:r>
              <a:rPr lang="en-US" sz="3200" dirty="0"/>
              <a:t> </a:t>
            </a:r>
            <a:r>
              <a:rPr lang="en-US" sz="3200" dirty="0" err="1"/>
              <a:t>pembelajaran</a:t>
            </a:r>
            <a:r>
              <a:rPr lang="en-US" sz="3200" dirty="0"/>
              <a:t> </a:t>
            </a:r>
            <a:r>
              <a:rPr lang="en-US" sz="3200" dirty="0" err="1"/>
              <a:t>dari</a:t>
            </a:r>
            <a:r>
              <a:rPr lang="en-US" sz="3200" dirty="0"/>
              <a:t> </a:t>
            </a:r>
            <a:r>
              <a:rPr lang="en-US" sz="3200" dirty="0" err="1"/>
              <a:t>pengalaman</a:t>
            </a:r>
            <a:r>
              <a:rPr lang="en-US" sz="3200" dirty="0"/>
              <a:t> </a:t>
            </a:r>
            <a:r>
              <a:rPr lang="en-US" sz="3200" dirty="0" err="1"/>
              <a:t>yg</a:t>
            </a:r>
            <a:r>
              <a:rPr lang="en-US" sz="3200" dirty="0"/>
              <a:t> </a:t>
            </a:r>
            <a:r>
              <a:rPr lang="en-US" sz="3200" dirty="0" err="1"/>
              <a:t>telah</a:t>
            </a:r>
            <a:r>
              <a:rPr lang="en-US" sz="3200" dirty="0"/>
              <a:t> </a:t>
            </a:r>
            <a:r>
              <a:rPr lang="en-US" sz="3200" dirty="0" err="1"/>
              <a:t>dialami</a:t>
            </a:r>
            <a:endParaRPr lang="en-US" sz="3200" dirty="0"/>
          </a:p>
          <a:p>
            <a:pPr marL="514350" indent="-514350">
              <a:buFont typeface="+mj-lt"/>
              <a:buAutoNum type="arabicPeriod"/>
            </a:pPr>
            <a:r>
              <a:rPr lang="en-US" sz="3200" dirty="0" err="1"/>
              <a:t>Menulis</a:t>
            </a:r>
            <a:r>
              <a:rPr lang="en-US" sz="3200" dirty="0"/>
              <a:t> </a:t>
            </a:r>
            <a:r>
              <a:rPr lang="en-US" sz="3200" dirty="0" err="1"/>
              <a:t>kontribusi</a:t>
            </a:r>
            <a:r>
              <a:rPr lang="en-US" sz="3200" dirty="0"/>
              <a:t> </a:t>
            </a:r>
            <a:r>
              <a:rPr lang="en-US" sz="3200" dirty="0" err="1"/>
              <a:t>yg</a:t>
            </a:r>
            <a:r>
              <a:rPr lang="en-US" sz="3200" dirty="0"/>
              <a:t> </a:t>
            </a:r>
            <a:r>
              <a:rPr lang="en-US" sz="3200" dirty="0" err="1"/>
              <a:t>bisa</a:t>
            </a:r>
            <a:r>
              <a:rPr lang="en-US" sz="3200" dirty="0"/>
              <a:t> </a:t>
            </a:r>
            <a:r>
              <a:rPr lang="en-US" sz="3200" dirty="0" err="1"/>
              <a:t>dilakukan</a:t>
            </a:r>
            <a:r>
              <a:rPr lang="en-US" sz="3200" dirty="0"/>
              <a:t> </a:t>
            </a:r>
            <a:r>
              <a:rPr lang="en-US" sz="3200" dirty="0" err="1"/>
              <a:t>untuk</a:t>
            </a:r>
            <a:r>
              <a:rPr lang="en-US" sz="3200" dirty="0"/>
              <a:t> </a:t>
            </a:r>
            <a:r>
              <a:rPr lang="en-US" sz="3200" dirty="0" err="1"/>
              <a:t>perusahaan</a:t>
            </a:r>
            <a:endParaRPr lang="en-US" sz="3200" dirty="0"/>
          </a:p>
          <a:p>
            <a:pPr marL="514350" indent="-514350">
              <a:buFont typeface="+mj-lt"/>
              <a:buAutoNum type="arabicPeriod"/>
            </a:pPr>
            <a:r>
              <a:rPr lang="en-US" sz="3200" dirty="0" err="1"/>
              <a:t>Menulis</a:t>
            </a:r>
            <a:r>
              <a:rPr lang="en-US" sz="3200" dirty="0"/>
              <a:t> </a:t>
            </a:r>
            <a:r>
              <a:rPr lang="en-US" sz="3200" dirty="0" err="1"/>
              <a:t>dengan</a:t>
            </a:r>
            <a:r>
              <a:rPr lang="en-US" sz="3200" dirty="0"/>
              <a:t> </a:t>
            </a:r>
            <a:r>
              <a:rPr lang="en-US" sz="3200" dirty="0" err="1"/>
              <a:t>kalimat</a:t>
            </a:r>
            <a:r>
              <a:rPr lang="en-US" sz="3200" dirty="0"/>
              <a:t> </a:t>
            </a:r>
            <a:r>
              <a:rPr lang="en-US" sz="3200" dirty="0" err="1"/>
              <a:t>yg</a:t>
            </a:r>
            <a:r>
              <a:rPr lang="en-US" sz="3200" dirty="0"/>
              <a:t> </a:t>
            </a:r>
            <a:r>
              <a:rPr lang="en-US" sz="3200" dirty="0" err="1"/>
              <a:t>baik</a:t>
            </a:r>
            <a:r>
              <a:rPr lang="en-US" sz="3200" dirty="0"/>
              <a:t> (formal, </a:t>
            </a:r>
            <a:r>
              <a:rPr lang="en-US" sz="3200" dirty="0" err="1"/>
              <a:t>tidak</a:t>
            </a:r>
            <a:r>
              <a:rPr lang="en-US" sz="3200" dirty="0"/>
              <a:t> </a:t>
            </a:r>
            <a:r>
              <a:rPr lang="en-US" sz="3200" dirty="0" err="1"/>
              <a:t>menggurui</a:t>
            </a:r>
            <a:r>
              <a:rPr lang="en-US" sz="32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587267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46624F6-983F-4D10-B575-E36A0710C3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363" t="19379" r="42841" b="9677"/>
          <a:stretch/>
        </p:blipFill>
        <p:spPr>
          <a:xfrm>
            <a:off x="-138547" y="0"/>
            <a:ext cx="5401889" cy="6996545"/>
          </a:xfrm>
          <a:prstGeom prst="rect">
            <a:avLst/>
          </a:prstGeom>
        </p:spPr>
      </p:pic>
      <p:pic>
        <p:nvPicPr>
          <p:cNvPr id="4" name="Picture 2" descr="See the source image">
            <a:extLst>
              <a:ext uri="{FF2B5EF4-FFF2-40B4-BE49-F238E27FC236}">
                <a16:creationId xmlns:a16="http://schemas.microsoft.com/office/drawing/2014/main" id="{5865F09E-8B5A-4EDE-A662-CB843D8238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3891" y="0"/>
            <a:ext cx="48466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02974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21F5C12-BCB1-4B0D-A441-7F51CB4A0D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-449287"/>
            <a:ext cx="12192000" cy="6871197"/>
          </a:xfrm>
          <a:prstGeom prst="rect">
            <a:avLst/>
          </a:prstGeom>
        </p:spPr>
      </p:pic>
      <p:sp>
        <p:nvSpPr>
          <p:cNvPr id="15" name="Title 14">
            <a:extLst>
              <a:ext uri="{FF2B5EF4-FFF2-40B4-BE49-F238E27FC236}">
                <a16:creationId xmlns:a16="http://schemas.microsoft.com/office/drawing/2014/main" id="{289CCBA2-3C76-4B6A-B99F-01FC90E8CA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4618" y="-346219"/>
            <a:ext cx="9144000" cy="1094364"/>
          </a:xfrm>
        </p:spPr>
        <p:txBody>
          <a:bodyPr/>
          <a:lstStyle/>
          <a:p>
            <a:r>
              <a:rPr lang="en-US" dirty="0"/>
              <a:t>FORMAT CV</a:t>
            </a:r>
          </a:p>
        </p:txBody>
      </p:sp>
      <p:sp>
        <p:nvSpPr>
          <p:cNvPr id="16" name="Subtitle 15">
            <a:extLst>
              <a:ext uri="{FF2B5EF4-FFF2-40B4-BE49-F238E27FC236}">
                <a16:creationId xmlns:a16="http://schemas.microsoft.com/office/drawing/2014/main" id="{2A85A193-1865-4DDD-9DB6-88DA907EF1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8545" y="924810"/>
            <a:ext cx="9144000" cy="2660217"/>
          </a:xfrm>
        </p:spPr>
        <p:txBody>
          <a:bodyPr>
            <a:normAutofit/>
          </a:bodyPr>
          <a:lstStyle/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yang </a:t>
            </a:r>
            <a:r>
              <a:rPr lang="en-US" dirty="0" err="1"/>
              <a:t>relevan</a:t>
            </a:r>
            <a:endParaRPr lang="en-US" dirty="0"/>
          </a:p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Batasi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1-2 </a:t>
            </a:r>
            <a:r>
              <a:rPr lang="en-US" dirty="0" err="1"/>
              <a:t>halaman</a:t>
            </a:r>
            <a:r>
              <a:rPr lang="en-US" dirty="0"/>
              <a:t> </a:t>
            </a:r>
          </a:p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Perhatikan</a:t>
            </a:r>
            <a:r>
              <a:rPr lang="en-US" dirty="0"/>
              <a:t> </a:t>
            </a:r>
            <a:r>
              <a:rPr lang="en-US" dirty="0" err="1"/>
              <a:t>akurasinya</a:t>
            </a:r>
            <a:r>
              <a:rPr lang="en-US" dirty="0"/>
              <a:t>	</a:t>
            </a:r>
          </a:p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Usahakan</a:t>
            </a:r>
            <a:r>
              <a:rPr lang="en-US" dirty="0"/>
              <a:t> agar </a:t>
            </a:r>
            <a:r>
              <a:rPr lang="en-US" dirty="0" err="1"/>
              <a:t>tetap</a:t>
            </a:r>
            <a:r>
              <a:rPr lang="en-US" dirty="0"/>
              <a:t> </a:t>
            </a:r>
            <a:r>
              <a:rPr lang="en-US" dirty="0" err="1"/>
              <a:t>konsisten</a:t>
            </a:r>
            <a:endParaRPr lang="en-US" dirty="0"/>
          </a:p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Uraikan</a:t>
            </a:r>
            <a:r>
              <a:rPr lang="en-US" dirty="0"/>
              <a:t> </a:t>
            </a:r>
            <a:r>
              <a:rPr lang="en-US" dirty="0" err="1"/>
              <a:t>tugas</a:t>
            </a:r>
            <a:r>
              <a:rPr lang="en-US" dirty="0"/>
              <a:t>/</a:t>
            </a:r>
            <a:r>
              <a:rPr lang="en-US" dirty="0" err="1"/>
              <a:t>kewajiban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pekerjaan</a:t>
            </a:r>
            <a:r>
              <a:rPr lang="en-US" dirty="0"/>
              <a:t> </a:t>
            </a:r>
            <a:r>
              <a:rPr lang="en-US" dirty="0" err="1"/>
              <a:t>terdahulu</a:t>
            </a:r>
            <a:endParaRPr lang="en-US" dirty="0"/>
          </a:p>
          <a:p>
            <a:pPr marL="457200" indent="-457200" algn="l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4043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4084843B-D04A-4828-97A2-875E7C3775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4346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A7CE87B7-FCAF-4EE5-8499-19871B05C1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1547" y="0"/>
            <a:ext cx="4845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77618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21F5C12-BCB1-4B0D-A441-7F51CB4A0D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-449287"/>
            <a:ext cx="12192000" cy="6871197"/>
          </a:xfrm>
          <a:prstGeom prst="rect">
            <a:avLst/>
          </a:prstGeom>
        </p:spPr>
      </p:pic>
      <p:sp>
        <p:nvSpPr>
          <p:cNvPr id="15" name="Title 14">
            <a:extLst>
              <a:ext uri="{FF2B5EF4-FFF2-40B4-BE49-F238E27FC236}">
                <a16:creationId xmlns:a16="http://schemas.microsoft.com/office/drawing/2014/main" id="{289CCBA2-3C76-4B6A-B99F-01FC90E8CA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4618" y="156"/>
            <a:ext cx="9144000" cy="1094364"/>
          </a:xfrm>
        </p:spPr>
        <p:txBody>
          <a:bodyPr>
            <a:noAutofit/>
          </a:bodyPr>
          <a:lstStyle/>
          <a:p>
            <a:r>
              <a:rPr lang="en-US" sz="4400" b="1" dirty="0"/>
              <a:t>YANG PERLU DIPERHATIKAN SAAT TES KERJA</a:t>
            </a:r>
          </a:p>
        </p:txBody>
      </p:sp>
      <p:sp>
        <p:nvSpPr>
          <p:cNvPr id="16" name="Subtitle 15">
            <a:extLst>
              <a:ext uri="{FF2B5EF4-FFF2-40B4-BE49-F238E27FC236}">
                <a16:creationId xmlns:a16="http://schemas.microsoft.com/office/drawing/2014/main" id="{2A85A193-1865-4DDD-9DB6-88DA907EF1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8545" y="924810"/>
            <a:ext cx="9144000" cy="2660217"/>
          </a:xfrm>
        </p:spPr>
        <p:txBody>
          <a:bodyPr>
            <a:noAutofit/>
          </a:bodyPr>
          <a:lstStyle/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Tiba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awal</a:t>
            </a:r>
            <a:endParaRPr lang="en-US" dirty="0"/>
          </a:p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Jabat</a:t>
            </a:r>
            <a:r>
              <a:rPr lang="en-US" dirty="0"/>
              <a:t> </a:t>
            </a:r>
            <a:r>
              <a:rPr lang="en-US" dirty="0" err="1"/>
              <a:t>tangan</a:t>
            </a:r>
            <a:r>
              <a:rPr lang="en-US" dirty="0"/>
              <a:t> </a:t>
            </a:r>
            <a:r>
              <a:rPr lang="en-US" dirty="0" err="1"/>
              <a:t>pewawancara</a:t>
            </a:r>
            <a:r>
              <a:rPr lang="en-US" dirty="0"/>
              <a:t> dg </a:t>
            </a:r>
            <a:r>
              <a:rPr lang="en-US" dirty="0" err="1"/>
              <a:t>tegas</a:t>
            </a:r>
            <a:r>
              <a:rPr lang="en-US" dirty="0"/>
              <a:t> dan </a:t>
            </a:r>
            <a:r>
              <a:rPr lang="en-US" dirty="0" err="1"/>
              <a:t>biarkan</a:t>
            </a:r>
            <a:r>
              <a:rPr lang="en-US" dirty="0"/>
              <a:t> </a:t>
            </a:r>
            <a:r>
              <a:rPr lang="en-US" dirty="0" err="1"/>
              <a:t>pewawancara</a:t>
            </a:r>
            <a:r>
              <a:rPr lang="en-US" dirty="0"/>
              <a:t> </a:t>
            </a:r>
            <a:r>
              <a:rPr lang="en-US" dirty="0" err="1"/>
              <a:t>memulai</a:t>
            </a:r>
            <a:r>
              <a:rPr lang="en-US" dirty="0"/>
              <a:t> </a:t>
            </a:r>
            <a:r>
              <a:rPr lang="en-US" dirty="0" err="1"/>
              <a:t>pembicaraan</a:t>
            </a:r>
            <a:endParaRPr lang="en-US" dirty="0"/>
          </a:p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Berikan</a:t>
            </a:r>
            <a:r>
              <a:rPr lang="en-US" dirty="0"/>
              <a:t> </a:t>
            </a:r>
            <a:r>
              <a:rPr lang="en-US" dirty="0" err="1"/>
              <a:t>jawaban</a:t>
            </a:r>
            <a:r>
              <a:rPr lang="en-US" dirty="0"/>
              <a:t> yang </a:t>
            </a:r>
            <a:r>
              <a:rPr lang="en-US" dirty="0" err="1"/>
              <a:t>singkat</a:t>
            </a:r>
            <a:r>
              <a:rPr lang="en-US" dirty="0"/>
              <a:t> dan </a:t>
            </a:r>
            <a:r>
              <a:rPr lang="en-US" dirty="0" err="1"/>
              <a:t>jelas</a:t>
            </a:r>
            <a:endParaRPr lang="en-US" dirty="0"/>
          </a:p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Aktif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percakapan</a:t>
            </a:r>
            <a:endParaRPr lang="en-US" dirty="0"/>
          </a:p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Tetap</a:t>
            </a:r>
            <a:r>
              <a:rPr lang="en-US" dirty="0"/>
              <a:t> </a:t>
            </a:r>
            <a:r>
              <a:rPr lang="en-US" dirty="0" err="1"/>
              <a:t>rendah</a:t>
            </a:r>
            <a:r>
              <a:rPr lang="en-US" dirty="0"/>
              <a:t> </a:t>
            </a:r>
            <a:r>
              <a:rPr lang="en-US" dirty="0" err="1"/>
              <a:t>hati</a:t>
            </a:r>
            <a:endParaRPr lang="en-US" dirty="0"/>
          </a:p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Perlihatkan</a:t>
            </a:r>
            <a:r>
              <a:rPr lang="en-US" dirty="0"/>
              <a:t> </a:t>
            </a:r>
            <a:r>
              <a:rPr lang="en-US" dirty="0" err="1"/>
              <a:t>minat</a:t>
            </a:r>
            <a:r>
              <a:rPr lang="en-US" dirty="0"/>
              <a:t> dan </a:t>
            </a:r>
            <a:r>
              <a:rPr lang="en-US" dirty="0" err="1"/>
              <a:t>semangat</a:t>
            </a:r>
            <a:endParaRPr lang="en-US" dirty="0"/>
          </a:p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Menetapkan</a:t>
            </a:r>
            <a:r>
              <a:rPr lang="en-US" dirty="0"/>
              <a:t> </a:t>
            </a:r>
            <a:r>
              <a:rPr lang="en-US" dirty="0" err="1"/>
              <a:t>harapan</a:t>
            </a:r>
            <a:r>
              <a:rPr lang="en-US" dirty="0"/>
              <a:t> </a:t>
            </a:r>
            <a:r>
              <a:rPr lang="en-US" dirty="0" err="1"/>
              <a:t>anda</a:t>
            </a:r>
            <a:r>
              <a:rPr lang="en-US" dirty="0"/>
              <a:t> </a:t>
            </a:r>
            <a:r>
              <a:rPr lang="en-US" dirty="0" err="1"/>
              <a:t>termasuk</a:t>
            </a:r>
            <a:r>
              <a:rPr lang="en-US" dirty="0"/>
              <a:t> </a:t>
            </a:r>
            <a:r>
              <a:rPr lang="en-US" dirty="0" err="1"/>
              <a:t>gaji</a:t>
            </a:r>
            <a:r>
              <a:rPr lang="en-US" dirty="0"/>
              <a:t>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fasilitas</a:t>
            </a:r>
            <a:r>
              <a:rPr lang="en-US" dirty="0"/>
              <a:t> </a:t>
            </a:r>
            <a:r>
              <a:rPr lang="en-US" dirty="0" err="1"/>
              <a:t>tunjangan</a:t>
            </a:r>
            <a:endParaRPr lang="en-US" dirty="0"/>
          </a:p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Jangan</a:t>
            </a:r>
            <a:r>
              <a:rPr lang="en-US" dirty="0"/>
              <a:t> </a:t>
            </a:r>
            <a:r>
              <a:rPr lang="en-US" dirty="0" err="1"/>
              <a:t>menceritakan</a:t>
            </a:r>
            <a:r>
              <a:rPr lang="en-US" dirty="0"/>
              <a:t> </a:t>
            </a:r>
            <a:r>
              <a:rPr lang="en-US" dirty="0" err="1"/>
              <a:t>kelemahan</a:t>
            </a:r>
            <a:r>
              <a:rPr lang="en-US" dirty="0"/>
              <a:t> </a:t>
            </a:r>
            <a:r>
              <a:rPr lang="en-US" dirty="0" err="1"/>
              <a:t>perusahaan</a:t>
            </a:r>
            <a:r>
              <a:rPr lang="en-US" dirty="0"/>
              <a:t> </a:t>
            </a:r>
            <a:r>
              <a:rPr lang="en-US" dirty="0" err="1"/>
              <a:t>sebelumnya</a:t>
            </a:r>
            <a:endParaRPr lang="en-US" dirty="0"/>
          </a:p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Sikap</a:t>
            </a:r>
            <a:r>
              <a:rPr lang="en-US" dirty="0"/>
              <a:t> duduk </a:t>
            </a:r>
            <a:r>
              <a:rPr lang="en-US" dirty="0" err="1"/>
              <a:t>sopan</a:t>
            </a:r>
            <a:r>
              <a:rPr lang="en-US" dirty="0"/>
              <a:t> dan </a:t>
            </a:r>
            <a:r>
              <a:rPr lang="en-US" dirty="0" err="1"/>
              <a:t>tegak</a:t>
            </a:r>
            <a:r>
              <a:rPr lang="en-US" dirty="0"/>
              <a:t>,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menyilangkan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mengangkat</a:t>
            </a:r>
            <a:r>
              <a:rPr lang="en-US" dirty="0"/>
              <a:t> kaki</a:t>
            </a:r>
          </a:p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Ucapkan</a:t>
            </a:r>
            <a:r>
              <a:rPr lang="en-US" dirty="0"/>
              <a:t> </a:t>
            </a:r>
            <a:r>
              <a:rPr lang="en-US" dirty="0" err="1"/>
              <a:t>terimakasih</a:t>
            </a:r>
            <a:r>
              <a:rPr lang="en-US" dirty="0"/>
              <a:t> </a:t>
            </a:r>
          </a:p>
          <a:p>
            <a:pPr marL="457200" indent="-457200" algn="l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3779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21F5C12-BCB1-4B0D-A441-7F51CB4A0D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-449287"/>
            <a:ext cx="12192000" cy="6871197"/>
          </a:xfrm>
          <a:prstGeom prst="rect">
            <a:avLst/>
          </a:prstGeom>
        </p:spPr>
      </p:pic>
      <p:sp>
        <p:nvSpPr>
          <p:cNvPr id="15" name="Title 14">
            <a:extLst>
              <a:ext uri="{FF2B5EF4-FFF2-40B4-BE49-F238E27FC236}">
                <a16:creationId xmlns:a16="http://schemas.microsoft.com/office/drawing/2014/main" id="{289CCBA2-3C76-4B6A-B99F-01FC90E8CA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4618" y="-55264"/>
            <a:ext cx="9144000" cy="1094364"/>
          </a:xfrm>
        </p:spPr>
        <p:txBody>
          <a:bodyPr>
            <a:noAutofit/>
          </a:bodyPr>
          <a:lstStyle/>
          <a:p>
            <a:r>
              <a:rPr lang="en-US" sz="4400" b="1" dirty="0"/>
              <a:t>PERSIAPAN MENGHADAPI WAWANCARA KERJA</a:t>
            </a:r>
          </a:p>
        </p:txBody>
      </p:sp>
      <p:sp>
        <p:nvSpPr>
          <p:cNvPr id="16" name="Subtitle 15">
            <a:extLst>
              <a:ext uri="{FF2B5EF4-FFF2-40B4-BE49-F238E27FC236}">
                <a16:creationId xmlns:a16="http://schemas.microsoft.com/office/drawing/2014/main" id="{2A85A193-1865-4DDD-9DB6-88DA907EF1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8545" y="924810"/>
            <a:ext cx="9144000" cy="2660217"/>
          </a:xfrm>
        </p:spPr>
        <p:txBody>
          <a:bodyPr>
            <a:noAutofit/>
          </a:bodyPr>
          <a:lstStyle/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Berlatih</a:t>
            </a:r>
            <a:r>
              <a:rPr lang="en-US" dirty="0"/>
              <a:t> dg </a:t>
            </a:r>
            <a:r>
              <a:rPr lang="en-US" dirty="0" err="1"/>
              <a:t>pertanyaan-pertanyaan</a:t>
            </a:r>
            <a:r>
              <a:rPr lang="en-US" dirty="0"/>
              <a:t> </a:t>
            </a:r>
            <a:r>
              <a:rPr lang="en-US" dirty="0" err="1"/>
              <a:t>yg</a:t>
            </a:r>
            <a:r>
              <a:rPr lang="en-US" dirty="0"/>
              <a:t>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ditanyakan</a:t>
            </a:r>
            <a:r>
              <a:rPr lang="en-US" dirty="0"/>
              <a:t> </a:t>
            </a:r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wawancara</a:t>
            </a:r>
            <a:endParaRPr lang="en-US" dirty="0"/>
          </a:p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Pengetahuan</a:t>
            </a:r>
            <a:r>
              <a:rPr lang="en-US" dirty="0"/>
              <a:t> </a:t>
            </a:r>
            <a:r>
              <a:rPr lang="en-US" dirty="0" err="1"/>
              <a:t>ttg</a:t>
            </a:r>
            <a:r>
              <a:rPr lang="en-US" dirty="0"/>
              <a:t> </a:t>
            </a:r>
            <a:r>
              <a:rPr lang="en-US" dirty="0" err="1"/>
              <a:t>perusahaan</a:t>
            </a:r>
            <a:endParaRPr lang="en-US" dirty="0"/>
          </a:p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Penampilan</a:t>
            </a:r>
            <a:r>
              <a:rPr lang="en-US" dirty="0"/>
              <a:t> prima dan </a:t>
            </a:r>
            <a:r>
              <a:rPr lang="en-US" dirty="0" err="1"/>
              <a:t>sehat</a:t>
            </a:r>
            <a:endParaRPr lang="en-US" dirty="0"/>
          </a:p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bau</a:t>
            </a:r>
            <a:r>
              <a:rPr lang="en-US" dirty="0"/>
              <a:t> </a:t>
            </a:r>
            <a:r>
              <a:rPr lang="en-US" dirty="0" err="1"/>
              <a:t>yg</a:t>
            </a:r>
            <a:r>
              <a:rPr lang="en-US" dirty="0"/>
              <a:t> </a:t>
            </a:r>
            <a:r>
              <a:rPr lang="en-US" dirty="0" err="1"/>
              <a:t>mengganggu</a:t>
            </a:r>
            <a:endParaRPr lang="en-US" dirty="0"/>
          </a:p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Rambut</a:t>
            </a:r>
            <a:r>
              <a:rPr lang="en-US" dirty="0"/>
              <a:t> </a:t>
            </a:r>
            <a:r>
              <a:rPr lang="en-US" dirty="0" err="1"/>
              <a:t>rapi</a:t>
            </a:r>
            <a:endParaRPr lang="en-US" dirty="0"/>
          </a:p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Hindari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aksesoris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perhiasan</a:t>
            </a:r>
            <a:r>
              <a:rPr lang="en-US" dirty="0"/>
              <a:t> </a:t>
            </a:r>
            <a:r>
              <a:rPr lang="en-US" dirty="0" err="1"/>
              <a:t>berlebihan</a:t>
            </a:r>
            <a:endParaRPr lang="en-US" dirty="0"/>
          </a:p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Gunakan</a:t>
            </a:r>
            <a:r>
              <a:rPr lang="en-US" dirty="0"/>
              <a:t> </a:t>
            </a:r>
            <a:r>
              <a:rPr lang="en-US" dirty="0" err="1"/>
              <a:t>pakaian</a:t>
            </a:r>
            <a:r>
              <a:rPr lang="en-US" dirty="0"/>
              <a:t> dan </a:t>
            </a:r>
            <a:r>
              <a:rPr lang="en-US" dirty="0" err="1"/>
              <a:t>sepatu</a:t>
            </a:r>
            <a:r>
              <a:rPr lang="en-US" dirty="0"/>
              <a:t> </a:t>
            </a:r>
            <a:r>
              <a:rPr lang="en-US" dirty="0" err="1"/>
              <a:t>yg</a:t>
            </a:r>
            <a:r>
              <a:rPr lang="en-US" dirty="0"/>
              <a:t> </a:t>
            </a:r>
            <a:r>
              <a:rPr lang="en-US" dirty="0" err="1"/>
              <a:t>nyaman</a:t>
            </a:r>
            <a:endParaRPr lang="en-US" dirty="0"/>
          </a:p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Percaya</a:t>
            </a:r>
            <a:r>
              <a:rPr lang="en-US" dirty="0"/>
              <a:t> </a:t>
            </a:r>
            <a:r>
              <a:rPr lang="en-US" dirty="0" err="1"/>
              <a:t>diri</a:t>
            </a:r>
            <a:r>
              <a:rPr lang="en-US" dirty="0"/>
              <a:t> dan </a:t>
            </a:r>
            <a:r>
              <a:rPr lang="en-US" dirty="0" err="1"/>
              <a:t>jawablah</a:t>
            </a:r>
            <a:r>
              <a:rPr lang="en-US" dirty="0"/>
              <a:t> </a:t>
            </a:r>
            <a:r>
              <a:rPr lang="en-US" dirty="0" err="1"/>
              <a:t>pertanyaan</a:t>
            </a:r>
            <a:r>
              <a:rPr lang="en-US" dirty="0"/>
              <a:t> dg </a:t>
            </a:r>
            <a:r>
              <a:rPr lang="en-US" dirty="0" err="1"/>
              <a:t>santai</a:t>
            </a:r>
            <a:r>
              <a:rPr lang="en-US" dirty="0"/>
              <a:t>, </a:t>
            </a:r>
            <a:r>
              <a:rPr lang="en-US" dirty="0" err="1"/>
              <a:t>jujur</a:t>
            </a:r>
            <a:r>
              <a:rPr lang="en-US" dirty="0"/>
              <a:t> dan </a:t>
            </a:r>
            <a:r>
              <a:rPr lang="en-US" dirty="0" err="1"/>
              <a:t>yakin</a:t>
            </a:r>
            <a:endParaRPr lang="en-US" dirty="0"/>
          </a:p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Jangan</a:t>
            </a:r>
            <a:r>
              <a:rPr lang="en-US" dirty="0"/>
              <a:t> </a:t>
            </a:r>
            <a:r>
              <a:rPr lang="en-US" dirty="0" err="1"/>
              <a:t>lakukan</a:t>
            </a:r>
            <a:r>
              <a:rPr lang="en-US" dirty="0"/>
              <a:t> Gerakan </a:t>
            </a:r>
            <a:r>
              <a:rPr lang="en-US" dirty="0" err="1"/>
              <a:t>yg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perlu</a:t>
            </a:r>
            <a:endParaRPr lang="en-US" dirty="0"/>
          </a:p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Matikan</a:t>
            </a:r>
            <a:r>
              <a:rPr lang="en-US" dirty="0"/>
              <a:t> </a:t>
            </a:r>
            <a:r>
              <a:rPr lang="en-US" dirty="0" err="1"/>
              <a:t>ponsel</a:t>
            </a:r>
            <a:endParaRPr lang="en-US" dirty="0"/>
          </a:p>
          <a:p>
            <a:pPr marL="457200" indent="-457200" algn="l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1280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21F5C12-BCB1-4B0D-A441-7F51CB4A0D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-449287"/>
            <a:ext cx="12192000" cy="6871197"/>
          </a:xfrm>
          <a:prstGeom prst="rect">
            <a:avLst/>
          </a:prstGeom>
        </p:spPr>
      </p:pic>
      <p:sp>
        <p:nvSpPr>
          <p:cNvPr id="15" name="Title 14">
            <a:extLst>
              <a:ext uri="{FF2B5EF4-FFF2-40B4-BE49-F238E27FC236}">
                <a16:creationId xmlns:a16="http://schemas.microsoft.com/office/drawing/2014/main" id="{289CCBA2-3C76-4B6A-B99F-01FC90E8CA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4618" y="-346219"/>
            <a:ext cx="9144000" cy="1094364"/>
          </a:xfrm>
        </p:spPr>
        <p:txBody>
          <a:bodyPr>
            <a:normAutofit fontScale="90000"/>
          </a:bodyPr>
          <a:lstStyle/>
          <a:p>
            <a:r>
              <a:rPr lang="en-US" dirty="0"/>
              <a:t>PROSES DAN TIPS WAWANCARA</a:t>
            </a:r>
          </a:p>
        </p:txBody>
      </p:sp>
      <p:sp>
        <p:nvSpPr>
          <p:cNvPr id="16" name="Subtitle 15">
            <a:extLst>
              <a:ext uri="{FF2B5EF4-FFF2-40B4-BE49-F238E27FC236}">
                <a16:creationId xmlns:a16="http://schemas.microsoft.com/office/drawing/2014/main" id="{2A85A193-1865-4DDD-9DB6-88DA907EF1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8545" y="924810"/>
            <a:ext cx="9144000" cy="5185045"/>
          </a:xfrm>
        </p:spPr>
        <p:txBody>
          <a:bodyPr>
            <a:normAutofit/>
          </a:bodyPr>
          <a:lstStyle/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Ceritakan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diri</a:t>
            </a:r>
            <a:r>
              <a:rPr lang="en-US" dirty="0"/>
              <a:t> </a:t>
            </a:r>
            <a:r>
              <a:rPr lang="en-US" dirty="0" err="1"/>
              <a:t>anda</a:t>
            </a:r>
            <a:endParaRPr lang="en-US" dirty="0"/>
          </a:p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Kualitas</a:t>
            </a:r>
            <a:r>
              <a:rPr lang="en-US" dirty="0"/>
              <a:t> dan </a:t>
            </a:r>
            <a:r>
              <a:rPr lang="en-US" dirty="0" err="1"/>
              <a:t>ketrampilan</a:t>
            </a:r>
            <a:r>
              <a:rPr lang="en-US" dirty="0"/>
              <a:t> yang </a:t>
            </a:r>
            <a:r>
              <a:rPr lang="en-US" dirty="0" err="1"/>
              <a:t>dimiliki</a:t>
            </a:r>
            <a:endParaRPr lang="en-US" dirty="0"/>
          </a:p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Pengalaman</a:t>
            </a:r>
            <a:r>
              <a:rPr lang="en-US" dirty="0"/>
              <a:t> </a:t>
            </a:r>
            <a:r>
              <a:rPr lang="en-US" dirty="0" err="1"/>
              <a:t>terdahulu</a:t>
            </a:r>
            <a:endParaRPr lang="en-US" dirty="0"/>
          </a:p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Kewajiban</a:t>
            </a:r>
            <a:r>
              <a:rPr lang="en-US" dirty="0"/>
              <a:t> </a:t>
            </a:r>
            <a:r>
              <a:rPr lang="en-US" dirty="0" err="1"/>
              <a:t>pekerjaan</a:t>
            </a:r>
            <a:r>
              <a:rPr lang="en-US" dirty="0"/>
              <a:t> </a:t>
            </a:r>
            <a:r>
              <a:rPr lang="en-US" dirty="0" err="1"/>
              <a:t>terdahulu</a:t>
            </a:r>
            <a:endParaRPr lang="en-US" dirty="0"/>
          </a:p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anda</a:t>
            </a:r>
            <a:r>
              <a:rPr lang="en-US" dirty="0"/>
              <a:t> </a:t>
            </a:r>
            <a:r>
              <a:rPr lang="en-US" dirty="0" err="1"/>
              <a:t>mengenal</a:t>
            </a:r>
            <a:r>
              <a:rPr lang="en-US" dirty="0"/>
              <a:t> </a:t>
            </a:r>
            <a:r>
              <a:rPr lang="en-US" dirty="0" err="1"/>
              <a:t>perusahaan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?</a:t>
            </a:r>
          </a:p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anda</a:t>
            </a:r>
            <a:r>
              <a:rPr lang="en-US" dirty="0"/>
              <a:t> </a:t>
            </a:r>
            <a:r>
              <a:rPr lang="en-US" dirty="0" err="1"/>
              <a:t>mengetahui</a:t>
            </a:r>
            <a:r>
              <a:rPr lang="en-US" dirty="0"/>
              <a:t> </a:t>
            </a:r>
            <a:r>
              <a:rPr lang="en-US" dirty="0" err="1"/>
              <a:t>perusahaan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?</a:t>
            </a:r>
          </a:p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Mengapa</a:t>
            </a:r>
            <a:r>
              <a:rPr lang="en-US" dirty="0"/>
              <a:t> </a:t>
            </a:r>
            <a:r>
              <a:rPr lang="en-US" dirty="0" err="1"/>
              <a:t>anda</a:t>
            </a:r>
            <a:r>
              <a:rPr lang="en-US" dirty="0"/>
              <a:t> </a:t>
            </a:r>
            <a:r>
              <a:rPr lang="en-US" dirty="0" err="1"/>
              <a:t>menginginkan</a:t>
            </a:r>
            <a:r>
              <a:rPr lang="en-US" dirty="0"/>
              <a:t> </a:t>
            </a:r>
            <a:r>
              <a:rPr lang="en-US" dirty="0" err="1"/>
              <a:t>pekerjaan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?</a:t>
            </a:r>
          </a:p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kekuatan</a:t>
            </a:r>
            <a:r>
              <a:rPr lang="en-US" dirty="0"/>
              <a:t> dan </a:t>
            </a:r>
            <a:r>
              <a:rPr lang="en-US" dirty="0" err="1"/>
              <a:t>kelemahan</a:t>
            </a:r>
            <a:r>
              <a:rPr lang="en-US" dirty="0"/>
              <a:t> </a:t>
            </a:r>
            <a:r>
              <a:rPr lang="en-US" dirty="0" err="1"/>
              <a:t>anda</a:t>
            </a:r>
            <a:r>
              <a:rPr lang="en-US" dirty="0"/>
              <a:t>?</a:t>
            </a:r>
          </a:p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Mengapa</a:t>
            </a:r>
            <a:r>
              <a:rPr lang="en-US" dirty="0"/>
              <a:t> kami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mempekerjakan</a:t>
            </a:r>
            <a:r>
              <a:rPr lang="en-US" dirty="0"/>
              <a:t> </a:t>
            </a:r>
            <a:r>
              <a:rPr lang="en-US" dirty="0" err="1"/>
              <a:t>anda</a:t>
            </a:r>
            <a:r>
              <a:rPr lang="en-US" dirty="0"/>
              <a:t>?</a:t>
            </a:r>
          </a:p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r>
              <a:rPr lang="en-US" dirty="0" err="1"/>
              <a:t>Berapakah</a:t>
            </a:r>
            <a:r>
              <a:rPr lang="en-US" dirty="0"/>
              <a:t> </a:t>
            </a:r>
            <a:r>
              <a:rPr lang="en-US" dirty="0" err="1"/>
              <a:t>gaji</a:t>
            </a:r>
            <a:r>
              <a:rPr lang="en-US" dirty="0"/>
              <a:t> yang </a:t>
            </a:r>
            <a:r>
              <a:rPr lang="en-US" dirty="0" err="1"/>
              <a:t>anda</a:t>
            </a:r>
            <a:r>
              <a:rPr lang="en-US" dirty="0"/>
              <a:t> </a:t>
            </a:r>
            <a:r>
              <a:rPr lang="en-US" dirty="0" err="1"/>
              <a:t>minta</a:t>
            </a:r>
            <a:r>
              <a:rPr lang="en-US" dirty="0"/>
              <a:t>?</a:t>
            </a:r>
          </a:p>
          <a:p>
            <a:pPr algn="l">
              <a:tabLst>
                <a:tab pos="2743200" algn="l"/>
                <a:tab pos="3089275" algn="l"/>
              </a:tabLst>
            </a:pPr>
            <a:endParaRPr lang="en-US" dirty="0"/>
          </a:p>
          <a:p>
            <a:pPr marL="457200" indent="-457200" algn="l">
              <a:buFont typeface="+mj-lt"/>
              <a:buAutoNum type="arabicPeriod"/>
              <a:tabLst>
                <a:tab pos="2743200" algn="l"/>
                <a:tab pos="3089275" algn="l"/>
              </a:tabLst>
            </a:pPr>
            <a:endParaRPr lang="en-US" dirty="0"/>
          </a:p>
          <a:p>
            <a:pPr marL="457200" indent="-457200" algn="l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5888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444062-4395-4761-816F-145527E62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Kesalahan</a:t>
            </a:r>
            <a:r>
              <a:rPr lang="en-US" b="1" dirty="0"/>
              <a:t> </a:t>
            </a:r>
            <a:r>
              <a:rPr lang="en-US" b="1" dirty="0" err="1"/>
              <a:t>Umum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en-US" b="1" dirty="0" err="1"/>
              <a:t>Melamar</a:t>
            </a:r>
            <a:r>
              <a:rPr lang="en-US" b="1" dirty="0"/>
              <a:t> </a:t>
            </a:r>
            <a:r>
              <a:rPr lang="en-US" b="1" dirty="0" err="1"/>
              <a:t>Pekerjaan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E57F81-4B71-45E1-8F91-7AAF356F74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Surat-</a:t>
            </a:r>
            <a:r>
              <a:rPr lang="en-US" dirty="0" err="1"/>
              <a:t>surat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lengkap</a:t>
            </a:r>
            <a:endParaRPr lang="en-US" dirty="0"/>
          </a:p>
          <a:p>
            <a:r>
              <a:rPr lang="en-US" dirty="0"/>
              <a:t>Surat </a:t>
            </a:r>
            <a:r>
              <a:rPr lang="en-US" dirty="0" err="1"/>
              <a:t>lamaran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dilengkapi</a:t>
            </a:r>
            <a:r>
              <a:rPr lang="en-US" dirty="0"/>
              <a:t> </a:t>
            </a:r>
            <a:r>
              <a:rPr lang="en-US" dirty="0" err="1"/>
              <a:t>dokumen</a:t>
            </a:r>
            <a:r>
              <a:rPr lang="en-US" dirty="0"/>
              <a:t> </a:t>
            </a:r>
            <a:r>
              <a:rPr lang="en-US" dirty="0" err="1"/>
              <a:t>pendukung</a:t>
            </a:r>
            <a:r>
              <a:rPr lang="en-US" dirty="0"/>
              <a:t> yang </a:t>
            </a:r>
            <a:r>
              <a:rPr lang="en-US" dirty="0" err="1"/>
              <a:t>diminta</a:t>
            </a:r>
            <a:endParaRPr lang="en-US" dirty="0"/>
          </a:p>
          <a:p>
            <a:r>
              <a:rPr lang="en-US" dirty="0" err="1"/>
              <a:t>Mencantumkan</a:t>
            </a:r>
            <a:r>
              <a:rPr lang="en-US" dirty="0"/>
              <a:t> </a:t>
            </a:r>
            <a:r>
              <a:rPr lang="en-US" dirty="0" err="1"/>
              <a:t>referensi</a:t>
            </a:r>
            <a:r>
              <a:rPr lang="en-US" dirty="0"/>
              <a:t> yang </a:t>
            </a:r>
            <a:r>
              <a:rPr lang="en-US" dirty="0" err="1"/>
              <a:t>terlalu</a:t>
            </a:r>
            <a:r>
              <a:rPr lang="en-US" dirty="0"/>
              <a:t> </a:t>
            </a:r>
            <a:r>
              <a:rPr lang="en-US" dirty="0" err="1"/>
              <a:t>banyak</a:t>
            </a:r>
            <a:r>
              <a:rPr lang="en-US" dirty="0"/>
              <a:t> dan </a:t>
            </a:r>
            <a:r>
              <a:rPr lang="en-US" dirty="0" err="1"/>
              <a:t>kurang</a:t>
            </a:r>
            <a:r>
              <a:rPr lang="en-US" dirty="0"/>
              <a:t> </a:t>
            </a:r>
            <a:r>
              <a:rPr lang="en-US" dirty="0" err="1"/>
              <a:t>relevan</a:t>
            </a:r>
            <a:endParaRPr lang="en-US" dirty="0"/>
          </a:p>
          <a:p>
            <a:r>
              <a:rPr lang="en-US" dirty="0" err="1"/>
              <a:t>Datang</a:t>
            </a:r>
            <a:r>
              <a:rPr lang="en-US" dirty="0"/>
              <a:t> </a:t>
            </a:r>
            <a:r>
              <a:rPr lang="en-US" dirty="0" err="1"/>
              <a:t>terlambat</a:t>
            </a:r>
            <a:endParaRPr lang="en-US" dirty="0"/>
          </a:p>
          <a:p>
            <a:r>
              <a:rPr lang="en-US" dirty="0" err="1"/>
              <a:t>Pakaian</a:t>
            </a:r>
            <a:r>
              <a:rPr lang="en-US" dirty="0"/>
              <a:t> </a:t>
            </a:r>
            <a:r>
              <a:rPr lang="en-US" dirty="0" err="1"/>
              <a:t>kurang</a:t>
            </a:r>
            <a:r>
              <a:rPr lang="en-US" dirty="0"/>
              <a:t> </a:t>
            </a:r>
            <a:r>
              <a:rPr lang="en-US" dirty="0" err="1"/>
              <a:t>sopan</a:t>
            </a:r>
            <a:endParaRPr lang="en-US" dirty="0"/>
          </a:p>
          <a:p>
            <a:r>
              <a:rPr lang="en-US" dirty="0"/>
              <a:t>Salah </a:t>
            </a:r>
            <a:r>
              <a:rPr lang="en-US" dirty="0" err="1"/>
              <a:t>tulis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sebut</a:t>
            </a:r>
            <a:r>
              <a:rPr lang="en-US" dirty="0"/>
              <a:t> </a:t>
            </a:r>
            <a:r>
              <a:rPr lang="en-US" dirty="0" err="1"/>
              <a:t>nama</a:t>
            </a:r>
            <a:endParaRPr lang="en-US" dirty="0"/>
          </a:p>
          <a:p>
            <a:r>
              <a:rPr lang="en-US" dirty="0" err="1"/>
              <a:t>Mencantumkan</a:t>
            </a:r>
            <a:r>
              <a:rPr lang="en-US" dirty="0"/>
              <a:t> </a:t>
            </a:r>
            <a:r>
              <a:rPr lang="en-US" dirty="0" err="1"/>
              <a:t>keterampilan</a:t>
            </a:r>
            <a:r>
              <a:rPr lang="en-US" dirty="0"/>
              <a:t> </a:t>
            </a:r>
            <a:r>
              <a:rPr lang="en-US" dirty="0" err="1"/>
              <a:t>palsu</a:t>
            </a:r>
            <a:endParaRPr lang="en-US" dirty="0"/>
          </a:p>
          <a:p>
            <a:r>
              <a:rPr lang="en-US" dirty="0" err="1"/>
              <a:t>Bicara</a:t>
            </a:r>
            <a:r>
              <a:rPr lang="en-US" dirty="0"/>
              <a:t> </a:t>
            </a:r>
            <a:r>
              <a:rPr lang="en-US" dirty="0" err="1"/>
              <a:t>berbelit-belit</a:t>
            </a:r>
            <a:endParaRPr lang="en-US" dirty="0"/>
          </a:p>
          <a:p>
            <a:r>
              <a:rPr lang="en-US" dirty="0" err="1"/>
              <a:t>Meminta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96683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</TotalTime>
  <Words>459</Words>
  <Application>Microsoft Office PowerPoint</Application>
  <PresentationFormat>Widescreen</PresentationFormat>
  <Paragraphs>80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MEMPERSIAPKAN LAMARAN PEKERJAAN DAN TES WAWANCARA</vt:lpstr>
      <vt:lpstr>Menemukan Informasi Pekerjaan</vt:lpstr>
      <vt:lpstr>HAL YG PERLU DIPERHATIKAN KETIKA AKAN MELAMAR PEKERJAAN</vt:lpstr>
      <vt:lpstr>FORMAT SURAT LAMARAN</vt:lpstr>
      <vt:lpstr>6 POIN KRUSIAL DALAM MENGISI KALIMAT PADA SURAT LAMARAN KERJA</vt:lpstr>
      <vt:lpstr>PowerPoint Presentation</vt:lpstr>
      <vt:lpstr>FORMAT CV</vt:lpstr>
      <vt:lpstr>PowerPoint Presentation</vt:lpstr>
      <vt:lpstr>YANG PERLU DIPERHATIKAN SAAT TES KERJA</vt:lpstr>
      <vt:lpstr>PERSIAPAN MENGHADAPI WAWANCARA KERJA</vt:lpstr>
      <vt:lpstr>PROSES DAN TIPS WAWANCARA</vt:lpstr>
      <vt:lpstr>Kesalahan Umum dalam Melamar Pekerjaan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MEMPERSIAPKAN LAMARAN PEKERJAAN</dc:title>
  <dc:creator>nimas fera</dc:creator>
  <cp:lastModifiedBy>nimas fera</cp:lastModifiedBy>
  <cp:revision>18</cp:revision>
  <dcterms:created xsi:type="dcterms:W3CDTF">2021-03-02T12:22:25Z</dcterms:created>
  <dcterms:modified xsi:type="dcterms:W3CDTF">2021-03-24T08:53:08Z</dcterms:modified>
</cp:coreProperties>
</file>